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69" r:id="rId7"/>
    <p:sldId id="268" r:id="rId8"/>
    <p:sldId id="25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6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32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image" Target="../media/image7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7D9DD1-D501-4A8B-8BDC-FF3024632513}" type="doc">
      <dgm:prSet loTypeId="urn:microsoft.com/office/officeart/2005/8/layout/radial6" loCatId="relationship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8FCF3594-8CF1-45E8-83D2-0D8F05D72360}">
      <dgm:prSet/>
      <dgm:spPr/>
      <dgm:t>
        <a:bodyPr/>
        <a:lstStyle/>
        <a:p>
          <a:r>
            <a:rPr lang="en-IN" dirty="0"/>
            <a:t>Data services</a:t>
          </a:r>
        </a:p>
      </dgm:t>
    </dgm:pt>
    <dgm:pt modelId="{F737D51C-83C1-459B-B776-0FD62AB2FDC9}" type="parTrans" cxnId="{F3EA7C36-F44D-4950-B7F0-F49F304A5D25}">
      <dgm:prSet/>
      <dgm:spPr/>
      <dgm:t>
        <a:bodyPr/>
        <a:lstStyle/>
        <a:p>
          <a:endParaRPr lang="en-IN"/>
        </a:p>
      </dgm:t>
    </dgm:pt>
    <dgm:pt modelId="{8EF597D9-BAD2-4060-8B3D-B12E72FBEF1C}" type="sibTrans" cxnId="{F3EA7C36-F44D-4950-B7F0-F49F304A5D25}">
      <dgm:prSet/>
      <dgm:spPr/>
      <dgm:t>
        <a:bodyPr/>
        <a:lstStyle/>
        <a:p>
          <a:endParaRPr lang="en-IN"/>
        </a:p>
      </dgm:t>
    </dgm:pt>
    <dgm:pt modelId="{E8D36045-A1A1-4C12-B007-A0340EEFEBB3}">
      <dgm:prSet/>
      <dgm:spPr/>
      <dgm:t>
        <a:bodyPr/>
        <a:lstStyle/>
        <a:p>
          <a:r>
            <a:rPr lang="en-IN" dirty="0"/>
            <a:t>E- Health</a:t>
          </a:r>
        </a:p>
      </dgm:t>
    </dgm:pt>
    <dgm:pt modelId="{3B54C2D9-492B-4EE1-9026-34E4FB3113DD}" type="parTrans" cxnId="{934B2FB0-C527-4B9B-BF64-A2AC82E0A2EF}">
      <dgm:prSet/>
      <dgm:spPr/>
      <dgm:t>
        <a:bodyPr/>
        <a:lstStyle/>
        <a:p>
          <a:endParaRPr lang="en-IN"/>
        </a:p>
      </dgm:t>
    </dgm:pt>
    <dgm:pt modelId="{25136D15-6AF8-4C56-961A-88946E972331}" type="sibTrans" cxnId="{934B2FB0-C527-4B9B-BF64-A2AC82E0A2EF}">
      <dgm:prSet/>
      <dgm:spPr/>
      <dgm:t>
        <a:bodyPr/>
        <a:lstStyle/>
        <a:p>
          <a:endParaRPr lang="en-IN"/>
        </a:p>
      </dgm:t>
    </dgm:pt>
    <dgm:pt modelId="{B6173B63-DA1A-42F3-98A0-A5AAB1AE2F13}">
      <dgm:prSet/>
      <dgm:spPr/>
      <dgm:t>
        <a:bodyPr/>
        <a:lstStyle/>
        <a:p>
          <a:r>
            <a:rPr lang="en-IN" dirty="0"/>
            <a:t>Public Security Services</a:t>
          </a:r>
          <a:endParaRPr lang="en-IN" b="1" dirty="0"/>
        </a:p>
      </dgm:t>
    </dgm:pt>
    <dgm:pt modelId="{362DB1DD-E8C9-43E6-AE8E-E224532AEC6C}" type="parTrans" cxnId="{661F131B-3BD8-42ED-A2BE-B46C85DD115A}">
      <dgm:prSet/>
      <dgm:spPr/>
      <dgm:t>
        <a:bodyPr/>
        <a:lstStyle/>
        <a:p>
          <a:endParaRPr lang="en-IN"/>
        </a:p>
      </dgm:t>
    </dgm:pt>
    <dgm:pt modelId="{090402D0-FCE1-485C-ABF4-3C4012614A26}" type="sibTrans" cxnId="{661F131B-3BD8-42ED-A2BE-B46C85DD115A}">
      <dgm:prSet/>
      <dgm:spPr/>
      <dgm:t>
        <a:bodyPr/>
        <a:lstStyle/>
        <a:p>
          <a:endParaRPr lang="en-IN"/>
        </a:p>
      </dgm:t>
    </dgm:pt>
    <dgm:pt modelId="{B87477B8-EC42-4192-9A14-4BE93571AF2A}">
      <dgm:prSet/>
      <dgm:spPr/>
      <dgm:t>
        <a:bodyPr/>
        <a:lstStyle/>
        <a:p>
          <a:r>
            <a:rPr lang="en-IN" dirty="0"/>
            <a:t>Smart buildings and homes</a:t>
          </a:r>
        </a:p>
      </dgm:t>
    </dgm:pt>
    <dgm:pt modelId="{6B75AF17-4E7E-47D1-B433-5A66684C6408}" type="parTrans" cxnId="{E0F4E892-0720-491A-A9A2-A9BCB466B89C}">
      <dgm:prSet/>
      <dgm:spPr/>
      <dgm:t>
        <a:bodyPr/>
        <a:lstStyle/>
        <a:p>
          <a:endParaRPr lang="en-IN"/>
        </a:p>
      </dgm:t>
    </dgm:pt>
    <dgm:pt modelId="{00A88B13-808E-4B53-B553-82F9522AF4FE}" type="sibTrans" cxnId="{E0F4E892-0720-491A-A9A2-A9BCB466B89C}">
      <dgm:prSet/>
      <dgm:spPr/>
      <dgm:t>
        <a:bodyPr/>
        <a:lstStyle/>
        <a:p>
          <a:endParaRPr lang="en-IN"/>
        </a:p>
      </dgm:t>
    </dgm:pt>
    <dgm:pt modelId="{2E82DD81-94A6-4152-84EA-2B2C1BC4CF5C}">
      <dgm:prSet/>
      <dgm:spPr/>
      <dgm:t>
        <a:bodyPr/>
        <a:lstStyle/>
        <a:p>
          <a:r>
            <a:rPr lang="en-IN" dirty="0"/>
            <a:t>Enhanced learning</a:t>
          </a:r>
        </a:p>
      </dgm:t>
    </dgm:pt>
    <dgm:pt modelId="{D277E72B-F133-414A-ADAA-29C7D75EBC92}" type="parTrans" cxnId="{EBE79076-2D45-4887-885D-E81FED6695E5}">
      <dgm:prSet/>
      <dgm:spPr/>
      <dgm:t>
        <a:bodyPr/>
        <a:lstStyle/>
        <a:p>
          <a:endParaRPr lang="en-IN"/>
        </a:p>
      </dgm:t>
    </dgm:pt>
    <dgm:pt modelId="{76624394-A5C8-44A7-B5B1-2AF52EE1428D}" type="sibTrans" cxnId="{EBE79076-2D45-4887-885D-E81FED6695E5}">
      <dgm:prSet/>
      <dgm:spPr/>
      <dgm:t>
        <a:bodyPr/>
        <a:lstStyle/>
        <a:p>
          <a:endParaRPr lang="en-IN"/>
        </a:p>
      </dgm:t>
    </dgm:pt>
    <dgm:pt modelId="{073DD91D-620C-4863-A064-BDC14350AE47}">
      <dgm:prSet/>
      <dgm:spPr/>
      <dgm:t>
        <a:bodyPr/>
        <a:lstStyle/>
        <a:p>
          <a:r>
            <a:rPr lang="en-IN" b="1" dirty="0"/>
            <a:t>Applications</a:t>
          </a:r>
        </a:p>
      </dgm:t>
    </dgm:pt>
    <dgm:pt modelId="{CCF291B4-C715-4D49-89B8-15F57F30887D}" type="sibTrans" cxnId="{90934F8C-44D7-440D-B84F-B31BA8E09EEF}">
      <dgm:prSet/>
      <dgm:spPr/>
      <dgm:t>
        <a:bodyPr/>
        <a:lstStyle/>
        <a:p>
          <a:endParaRPr lang="en-IN"/>
        </a:p>
      </dgm:t>
    </dgm:pt>
    <dgm:pt modelId="{EEF16415-B9A6-4C98-8C33-5B7903A02786}" type="parTrans" cxnId="{90934F8C-44D7-440D-B84F-B31BA8E09EEF}">
      <dgm:prSet/>
      <dgm:spPr/>
      <dgm:t>
        <a:bodyPr/>
        <a:lstStyle/>
        <a:p>
          <a:endParaRPr lang="en-IN"/>
        </a:p>
      </dgm:t>
    </dgm:pt>
    <dgm:pt modelId="{32F51552-60C3-4671-AE0F-475161649E93}" type="pres">
      <dgm:prSet presAssocID="{1A7D9DD1-D501-4A8B-8BDC-FF3024632513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BA4843A-D1DF-47C8-8E43-14D8A5F09764}" type="pres">
      <dgm:prSet presAssocID="{073DD91D-620C-4863-A064-BDC14350AE47}" presName="centerShape" presStyleLbl="node0" presStyleIdx="0" presStyleCnt="1" custScaleY="70747"/>
      <dgm:spPr/>
    </dgm:pt>
    <dgm:pt modelId="{BB72C9BB-F3DF-4CDA-A36B-82C989E14617}" type="pres">
      <dgm:prSet presAssocID="{B6173B63-DA1A-42F3-98A0-A5AAB1AE2F13}" presName="node" presStyleLbl="node1" presStyleIdx="0" presStyleCnt="5">
        <dgm:presLayoutVars>
          <dgm:bulletEnabled val="1"/>
        </dgm:presLayoutVars>
      </dgm:prSet>
      <dgm:spPr/>
    </dgm:pt>
    <dgm:pt modelId="{8428BB47-8EA9-4A00-A675-02EFA5634F8C}" type="pres">
      <dgm:prSet presAssocID="{B6173B63-DA1A-42F3-98A0-A5AAB1AE2F13}" presName="dummy" presStyleCnt="0"/>
      <dgm:spPr/>
    </dgm:pt>
    <dgm:pt modelId="{6E4726A4-301B-409A-A1F9-876E9078963C}" type="pres">
      <dgm:prSet presAssocID="{090402D0-FCE1-485C-ABF4-3C4012614A26}" presName="sibTrans" presStyleLbl="sibTrans2D1" presStyleIdx="0" presStyleCnt="5"/>
      <dgm:spPr/>
    </dgm:pt>
    <dgm:pt modelId="{698122EA-C100-468E-9E90-44FC68CCFFA1}" type="pres">
      <dgm:prSet presAssocID="{E8D36045-A1A1-4C12-B007-A0340EEFEBB3}" presName="node" presStyleLbl="node1" presStyleIdx="1" presStyleCnt="5">
        <dgm:presLayoutVars>
          <dgm:bulletEnabled val="1"/>
        </dgm:presLayoutVars>
      </dgm:prSet>
      <dgm:spPr/>
    </dgm:pt>
    <dgm:pt modelId="{BF47004A-03AC-4456-9AD3-CE76282D96C9}" type="pres">
      <dgm:prSet presAssocID="{E8D36045-A1A1-4C12-B007-A0340EEFEBB3}" presName="dummy" presStyleCnt="0"/>
      <dgm:spPr/>
    </dgm:pt>
    <dgm:pt modelId="{3C78882A-A98A-44CE-B933-02319A169249}" type="pres">
      <dgm:prSet presAssocID="{25136D15-6AF8-4C56-961A-88946E972331}" presName="sibTrans" presStyleLbl="sibTrans2D1" presStyleIdx="1" presStyleCnt="5"/>
      <dgm:spPr/>
    </dgm:pt>
    <dgm:pt modelId="{602518A1-8154-4181-9E16-B648DB1A927C}" type="pres">
      <dgm:prSet presAssocID="{8FCF3594-8CF1-45E8-83D2-0D8F05D72360}" presName="node" presStyleLbl="node1" presStyleIdx="2" presStyleCnt="5">
        <dgm:presLayoutVars>
          <dgm:bulletEnabled val="1"/>
        </dgm:presLayoutVars>
      </dgm:prSet>
      <dgm:spPr/>
    </dgm:pt>
    <dgm:pt modelId="{5FA09D13-3BBC-4A69-93BF-4A07A300ECB7}" type="pres">
      <dgm:prSet presAssocID="{8FCF3594-8CF1-45E8-83D2-0D8F05D72360}" presName="dummy" presStyleCnt="0"/>
      <dgm:spPr/>
    </dgm:pt>
    <dgm:pt modelId="{3842541A-7FBB-4640-A140-62171B50EDC7}" type="pres">
      <dgm:prSet presAssocID="{8EF597D9-BAD2-4060-8B3D-B12E72FBEF1C}" presName="sibTrans" presStyleLbl="sibTrans2D1" presStyleIdx="2" presStyleCnt="5"/>
      <dgm:spPr/>
    </dgm:pt>
    <dgm:pt modelId="{BE43A0A6-3758-44CA-95D7-6C27274B5AFF}" type="pres">
      <dgm:prSet presAssocID="{B87477B8-EC42-4192-9A14-4BE93571AF2A}" presName="node" presStyleLbl="node1" presStyleIdx="3" presStyleCnt="5">
        <dgm:presLayoutVars>
          <dgm:bulletEnabled val="1"/>
        </dgm:presLayoutVars>
      </dgm:prSet>
      <dgm:spPr/>
    </dgm:pt>
    <dgm:pt modelId="{73A17D0A-DA11-4BB2-A7E9-44ABC05F8083}" type="pres">
      <dgm:prSet presAssocID="{B87477B8-EC42-4192-9A14-4BE93571AF2A}" presName="dummy" presStyleCnt="0"/>
      <dgm:spPr/>
    </dgm:pt>
    <dgm:pt modelId="{3E2084D9-348B-4305-9BA7-4687567BDC55}" type="pres">
      <dgm:prSet presAssocID="{00A88B13-808E-4B53-B553-82F9522AF4FE}" presName="sibTrans" presStyleLbl="sibTrans2D1" presStyleIdx="3" presStyleCnt="5"/>
      <dgm:spPr/>
    </dgm:pt>
    <dgm:pt modelId="{31374C24-D48F-45B7-B51B-2172B5DA6AE1}" type="pres">
      <dgm:prSet presAssocID="{2E82DD81-94A6-4152-84EA-2B2C1BC4CF5C}" presName="node" presStyleLbl="node1" presStyleIdx="4" presStyleCnt="5">
        <dgm:presLayoutVars>
          <dgm:bulletEnabled val="1"/>
        </dgm:presLayoutVars>
      </dgm:prSet>
      <dgm:spPr/>
    </dgm:pt>
    <dgm:pt modelId="{12AE6CCB-C0D7-4021-835B-E51A0ADA096F}" type="pres">
      <dgm:prSet presAssocID="{2E82DD81-94A6-4152-84EA-2B2C1BC4CF5C}" presName="dummy" presStyleCnt="0"/>
      <dgm:spPr/>
    </dgm:pt>
    <dgm:pt modelId="{C257603C-3F6B-436E-BFEE-A3BE79C35886}" type="pres">
      <dgm:prSet presAssocID="{76624394-A5C8-44A7-B5B1-2AF52EE1428D}" presName="sibTrans" presStyleLbl="sibTrans2D1" presStyleIdx="4" presStyleCnt="5"/>
      <dgm:spPr/>
    </dgm:pt>
  </dgm:ptLst>
  <dgm:cxnLst>
    <dgm:cxn modelId="{661F131B-3BD8-42ED-A2BE-B46C85DD115A}" srcId="{073DD91D-620C-4863-A064-BDC14350AE47}" destId="{B6173B63-DA1A-42F3-98A0-A5AAB1AE2F13}" srcOrd="0" destOrd="0" parTransId="{362DB1DD-E8C9-43E6-AE8E-E224532AEC6C}" sibTransId="{090402D0-FCE1-485C-ABF4-3C4012614A26}"/>
    <dgm:cxn modelId="{B30F5C24-0AAE-4A51-83B9-E7D439A4BA7A}" type="presOf" srcId="{25136D15-6AF8-4C56-961A-88946E972331}" destId="{3C78882A-A98A-44CE-B933-02319A169249}" srcOrd="0" destOrd="0" presId="urn:microsoft.com/office/officeart/2005/8/layout/radial6"/>
    <dgm:cxn modelId="{7A7DAF25-4862-45BF-ACA9-CC0CE7B028E4}" type="presOf" srcId="{2E82DD81-94A6-4152-84EA-2B2C1BC4CF5C}" destId="{31374C24-D48F-45B7-B51B-2172B5DA6AE1}" srcOrd="0" destOrd="0" presId="urn:microsoft.com/office/officeart/2005/8/layout/radial6"/>
    <dgm:cxn modelId="{F3EA7C36-F44D-4950-B7F0-F49F304A5D25}" srcId="{073DD91D-620C-4863-A064-BDC14350AE47}" destId="{8FCF3594-8CF1-45E8-83D2-0D8F05D72360}" srcOrd="2" destOrd="0" parTransId="{F737D51C-83C1-459B-B776-0FD62AB2FDC9}" sibTransId="{8EF597D9-BAD2-4060-8B3D-B12E72FBEF1C}"/>
    <dgm:cxn modelId="{7109D95B-D352-4E7A-A067-2664D05F9768}" type="presOf" srcId="{1A7D9DD1-D501-4A8B-8BDC-FF3024632513}" destId="{32F51552-60C3-4671-AE0F-475161649E93}" srcOrd="0" destOrd="0" presId="urn:microsoft.com/office/officeart/2005/8/layout/radial6"/>
    <dgm:cxn modelId="{141B404A-90B1-451A-931D-B80AA15EF8CE}" type="presOf" srcId="{8FCF3594-8CF1-45E8-83D2-0D8F05D72360}" destId="{602518A1-8154-4181-9E16-B648DB1A927C}" srcOrd="0" destOrd="0" presId="urn:microsoft.com/office/officeart/2005/8/layout/radial6"/>
    <dgm:cxn modelId="{77996C73-A215-4DC8-B7EE-7B16205CEEB6}" type="presOf" srcId="{090402D0-FCE1-485C-ABF4-3C4012614A26}" destId="{6E4726A4-301B-409A-A1F9-876E9078963C}" srcOrd="0" destOrd="0" presId="urn:microsoft.com/office/officeart/2005/8/layout/radial6"/>
    <dgm:cxn modelId="{2F7E3E76-27A6-4F2C-8576-E0C7672940ED}" type="presOf" srcId="{B87477B8-EC42-4192-9A14-4BE93571AF2A}" destId="{BE43A0A6-3758-44CA-95D7-6C27274B5AFF}" srcOrd="0" destOrd="0" presId="urn:microsoft.com/office/officeart/2005/8/layout/radial6"/>
    <dgm:cxn modelId="{EBE79076-2D45-4887-885D-E81FED6695E5}" srcId="{073DD91D-620C-4863-A064-BDC14350AE47}" destId="{2E82DD81-94A6-4152-84EA-2B2C1BC4CF5C}" srcOrd="4" destOrd="0" parTransId="{D277E72B-F133-414A-ADAA-29C7D75EBC92}" sibTransId="{76624394-A5C8-44A7-B5B1-2AF52EE1428D}"/>
    <dgm:cxn modelId="{91B88784-7A83-44CF-8D37-BFA63399FA6F}" type="presOf" srcId="{073DD91D-620C-4863-A064-BDC14350AE47}" destId="{7BA4843A-D1DF-47C8-8E43-14D8A5F09764}" srcOrd="0" destOrd="0" presId="urn:microsoft.com/office/officeart/2005/8/layout/radial6"/>
    <dgm:cxn modelId="{90934F8C-44D7-440D-B84F-B31BA8E09EEF}" srcId="{1A7D9DD1-D501-4A8B-8BDC-FF3024632513}" destId="{073DD91D-620C-4863-A064-BDC14350AE47}" srcOrd="0" destOrd="0" parTransId="{EEF16415-B9A6-4C98-8C33-5B7903A02786}" sibTransId="{CCF291B4-C715-4D49-89B8-15F57F30887D}"/>
    <dgm:cxn modelId="{8BD36B91-6E2A-46EF-8626-D51E68BC086F}" type="presOf" srcId="{E8D36045-A1A1-4C12-B007-A0340EEFEBB3}" destId="{698122EA-C100-468E-9E90-44FC68CCFFA1}" srcOrd="0" destOrd="0" presId="urn:microsoft.com/office/officeart/2005/8/layout/radial6"/>
    <dgm:cxn modelId="{F3D98292-6A7B-4887-9FE8-221DA166DDB0}" type="presOf" srcId="{8EF597D9-BAD2-4060-8B3D-B12E72FBEF1C}" destId="{3842541A-7FBB-4640-A140-62171B50EDC7}" srcOrd="0" destOrd="0" presId="urn:microsoft.com/office/officeart/2005/8/layout/radial6"/>
    <dgm:cxn modelId="{E0F4E892-0720-491A-A9A2-A9BCB466B89C}" srcId="{073DD91D-620C-4863-A064-BDC14350AE47}" destId="{B87477B8-EC42-4192-9A14-4BE93571AF2A}" srcOrd="3" destOrd="0" parTransId="{6B75AF17-4E7E-47D1-B433-5A66684C6408}" sibTransId="{00A88B13-808E-4B53-B553-82F9522AF4FE}"/>
    <dgm:cxn modelId="{B50613A8-E2F6-470A-863C-7D6C31622CCB}" type="presOf" srcId="{00A88B13-808E-4B53-B553-82F9522AF4FE}" destId="{3E2084D9-348B-4305-9BA7-4687567BDC55}" srcOrd="0" destOrd="0" presId="urn:microsoft.com/office/officeart/2005/8/layout/radial6"/>
    <dgm:cxn modelId="{934B2FB0-C527-4B9B-BF64-A2AC82E0A2EF}" srcId="{073DD91D-620C-4863-A064-BDC14350AE47}" destId="{E8D36045-A1A1-4C12-B007-A0340EEFEBB3}" srcOrd="1" destOrd="0" parTransId="{3B54C2D9-492B-4EE1-9026-34E4FB3113DD}" sibTransId="{25136D15-6AF8-4C56-961A-88946E972331}"/>
    <dgm:cxn modelId="{7FDF45D9-992E-4A2F-A00C-22530457884B}" type="presOf" srcId="{76624394-A5C8-44A7-B5B1-2AF52EE1428D}" destId="{C257603C-3F6B-436E-BFEE-A3BE79C35886}" srcOrd="0" destOrd="0" presId="urn:microsoft.com/office/officeart/2005/8/layout/radial6"/>
    <dgm:cxn modelId="{F0EC12FA-5EC4-46BF-A8F3-0D63CF26ED31}" type="presOf" srcId="{B6173B63-DA1A-42F3-98A0-A5AAB1AE2F13}" destId="{BB72C9BB-F3DF-4CDA-A36B-82C989E14617}" srcOrd="0" destOrd="0" presId="urn:microsoft.com/office/officeart/2005/8/layout/radial6"/>
    <dgm:cxn modelId="{CC9D09C1-5259-4022-83B4-88D947EF6FA3}" type="presParOf" srcId="{32F51552-60C3-4671-AE0F-475161649E93}" destId="{7BA4843A-D1DF-47C8-8E43-14D8A5F09764}" srcOrd="0" destOrd="0" presId="urn:microsoft.com/office/officeart/2005/8/layout/radial6"/>
    <dgm:cxn modelId="{447C9173-5B5E-42A0-9E83-C274A3C60CF1}" type="presParOf" srcId="{32F51552-60C3-4671-AE0F-475161649E93}" destId="{BB72C9BB-F3DF-4CDA-A36B-82C989E14617}" srcOrd="1" destOrd="0" presId="urn:microsoft.com/office/officeart/2005/8/layout/radial6"/>
    <dgm:cxn modelId="{697D47F9-4B73-4C42-8F20-42392F5670EA}" type="presParOf" srcId="{32F51552-60C3-4671-AE0F-475161649E93}" destId="{8428BB47-8EA9-4A00-A675-02EFA5634F8C}" srcOrd="2" destOrd="0" presId="urn:microsoft.com/office/officeart/2005/8/layout/radial6"/>
    <dgm:cxn modelId="{17BF1FDF-1C70-4C0E-87A5-2175FF44E509}" type="presParOf" srcId="{32F51552-60C3-4671-AE0F-475161649E93}" destId="{6E4726A4-301B-409A-A1F9-876E9078963C}" srcOrd="3" destOrd="0" presId="urn:microsoft.com/office/officeart/2005/8/layout/radial6"/>
    <dgm:cxn modelId="{7CC44570-4324-4085-9458-A6159080EC2B}" type="presParOf" srcId="{32F51552-60C3-4671-AE0F-475161649E93}" destId="{698122EA-C100-468E-9E90-44FC68CCFFA1}" srcOrd="4" destOrd="0" presId="urn:microsoft.com/office/officeart/2005/8/layout/radial6"/>
    <dgm:cxn modelId="{F9F3F2FB-C88C-4B30-BC15-82188839D20E}" type="presParOf" srcId="{32F51552-60C3-4671-AE0F-475161649E93}" destId="{BF47004A-03AC-4456-9AD3-CE76282D96C9}" srcOrd="5" destOrd="0" presId="urn:microsoft.com/office/officeart/2005/8/layout/radial6"/>
    <dgm:cxn modelId="{B8EDCE7F-3312-489F-A089-914B32AEAE79}" type="presParOf" srcId="{32F51552-60C3-4671-AE0F-475161649E93}" destId="{3C78882A-A98A-44CE-B933-02319A169249}" srcOrd="6" destOrd="0" presId="urn:microsoft.com/office/officeart/2005/8/layout/radial6"/>
    <dgm:cxn modelId="{6D52C367-8EB7-45C7-B4E9-92DF965271F3}" type="presParOf" srcId="{32F51552-60C3-4671-AE0F-475161649E93}" destId="{602518A1-8154-4181-9E16-B648DB1A927C}" srcOrd="7" destOrd="0" presId="urn:microsoft.com/office/officeart/2005/8/layout/radial6"/>
    <dgm:cxn modelId="{7679D5A6-E570-47AC-95C5-CF93EB960143}" type="presParOf" srcId="{32F51552-60C3-4671-AE0F-475161649E93}" destId="{5FA09D13-3BBC-4A69-93BF-4A07A300ECB7}" srcOrd="8" destOrd="0" presId="urn:microsoft.com/office/officeart/2005/8/layout/radial6"/>
    <dgm:cxn modelId="{AD894B15-8308-423B-B851-0F8CA9FB5511}" type="presParOf" srcId="{32F51552-60C3-4671-AE0F-475161649E93}" destId="{3842541A-7FBB-4640-A140-62171B50EDC7}" srcOrd="9" destOrd="0" presId="urn:microsoft.com/office/officeart/2005/8/layout/radial6"/>
    <dgm:cxn modelId="{7A96C063-9F16-4182-93A4-F7E24CCB8328}" type="presParOf" srcId="{32F51552-60C3-4671-AE0F-475161649E93}" destId="{BE43A0A6-3758-44CA-95D7-6C27274B5AFF}" srcOrd="10" destOrd="0" presId="urn:microsoft.com/office/officeart/2005/8/layout/radial6"/>
    <dgm:cxn modelId="{3DAFCC66-77AF-470B-9479-AB3714265EFD}" type="presParOf" srcId="{32F51552-60C3-4671-AE0F-475161649E93}" destId="{73A17D0A-DA11-4BB2-A7E9-44ABC05F8083}" srcOrd="11" destOrd="0" presId="urn:microsoft.com/office/officeart/2005/8/layout/radial6"/>
    <dgm:cxn modelId="{C859C953-BA17-4914-A6DD-CF87A061E517}" type="presParOf" srcId="{32F51552-60C3-4671-AE0F-475161649E93}" destId="{3E2084D9-348B-4305-9BA7-4687567BDC55}" srcOrd="12" destOrd="0" presId="urn:microsoft.com/office/officeart/2005/8/layout/radial6"/>
    <dgm:cxn modelId="{B0246D56-DEAB-4479-992D-3B4FDE84548A}" type="presParOf" srcId="{32F51552-60C3-4671-AE0F-475161649E93}" destId="{31374C24-D48F-45B7-B51B-2172B5DA6AE1}" srcOrd="13" destOrd="0" presId="urn:microsoft.com/office/officeart/2005/8/layout/radial6"/>
    <dgm:cxn modelId="{FD2A07B9-F09D-41A1-997E-C82D3ED90C12}" type="presParOf" srcId="{32F51552-60C3-4671-AE0F-475161649E93}" destId="{12AE6CCB-C0D7-4021-835B-E51A0ADA096F}" srcOrd="14" destOrd="0" presId="urn:microsoft.com/office/officeart/2005/8/layout/radial6"/>
    <dgm:cxn modelId="{F2397B13-7318-4FB5-BE83-EEC5E1CEEE79}" type="presParOf" srcId="{32F51552-60C3-4671-AE0F-475161649E93}" destId="{C257603C-3F6B-436E-BFEE-A3BE79C35886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FD9C91-B886-472B-9294-85E1A9C1D3F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4231385-B77F-4F64-9196-792683557584}">
      <dgm:prSet phldrT="[Text]"/>
      <dgm:spPr/>
      <dgm:t>
        <a:bodyPr/>
        <a:lstStyle/>
        <a:p>
          <a:r>
            <a:rPr lang="en-IN" dirty="0"/>
            <a:t>Sensor surveillance</a:t>
          </a:r>
        </a:p>
      </dgm:t>
    </dgm:pt>
    <dgm:pt modelId="{D9276CBA-2228-4391-AECD-7A4AB3C3FD5C}" type="parTrans" cxnId="{9119B2DD-A307-469F-A88D-CC2E8BAE72A1}">
      <dgm:prSet/>
      <dgm:spPr/>
      <dgm:t>
        <a:bodyPr/>
        <a:lstStyle/>
        <a:p>
          <a:endParaRPr lang="en-IN"/>
        </a:p>
      </dgm:t>
    </dgm:pt>
    <dgm:pt modelId="{354789C0-25D2-4DA7-9C94-CA66E4FB0C15}" type="sibTrans" cxnId="{9119B2DD-A307-469F-A88D-CC2E8BAE72A1}">
      <dgm:prSet/>
      <dgm:spPr/>
      <dgm:t>
        <a:bodyPr/>
        <a:lstStyle/>
        <a:p>
          <a:endParaRPr lang="en-IN"/>
        </a:p>
      </dgm:t>
    </dgm:pt>
    <dgm:pt modelId="{5F1D2432-8849-4A43-89F6-83A9C0AB95D1}">
      <dgm:prSet phldrT="[Text]" custT="1"/>
      <dgm:spPr/>
      <dgm:t>
        <a:bodyPr/>
        <a:lstStyle/>
        <a:p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Sensor for monitoring temperature, proximity, sound, fire, etc.</a:t>
          </a:r>
        </a:p>
      </dgm:t>
    </dgm:pt>
    <dgm:pt modelId="{70A5BFEA-EBB7-4585-A89E-8DC278422DDD}" type="parTrans" cxnId="{2DD2F639-44CA-459F-B148-6478F9EFE912}">
      <dgm:prSet/>
      <dgm:spPr/>
      <dgm:t>
        <a:bodyPr/>
        <a:lstStyle/>
        <a:p>
          <a:endParaRPr lang="en-IN"/>
        </a:p>
      </dgm:t>
    </dgm:pt>
    <dgm:pt modelId="{1A650F46-99A4-43E6-9227-437C5ED96A36}" type="sibTrans" cxnId="{2DD2F639-44CA-459F-B148-6478F9EFE912}">
      <dgm:prSet/>
      <dgm:spPr/>
      <dgm:t>
        <a:bodyPr/>
        <a:lstStyle/>
        <a:p>
          <a:endParaRPr lang="en-IN"/>
        </a:p>
      </dgm:t>
    </dgm:pt>
    <dgm:pt modelId="{C56A75DF-8CEE-4CA2-8A00-396971D8097B}">
      <dgm:prSet phldrT="[Text]"/>
      <dgm:spPr/>
      <dgm:t>
        <a:bodyPr/>
        <a:lstStyle/>
        <a:p>
          <a:r>
            <a:rPr lang="en-IN" dirty="0"/>
            <a:t>User interface devices</a:t>
          </a:r>
        </a:p>
      </dgm:t>
    </dgm:pt>
    <dgm:pt modelId="{6C689872-F0F5-4F34-89DD-658ADBC202D7}" type="parTrans" cxnId="{B0BB0786-57F6-4BD4-902D-AF1AD4E8B6AC}">
      <dgm:prSet/>
      <dgm:spPr/>
      <dgm:t>
        <a:bodyPr/>
        <a:lstStyle/>
        <a:p>
          <a:endParaRPr lang="en-IN"/>
        </a:p>
      </dgm:t>
    </dgm:pt>
    <dgm:pt modelId="{D4D8EF7F-41A4-4349-9B32-99BF6E217B7E}" type="sibTrans" cxnId="{B0BB0786-57F6-4BD4-902D-AF1AD4E8B6AC}">
      <dgm:prSet/>
      <dgm:spPr/>
      <dgm:t>
        <a:bodyPr/>
        <a:lstStyle/>
        <a:p>
          <a:endParaRPr lang="en-IN"/>
        </a:p>
      </dgm:t>
    </dgm:pt>
    <dgm:pt modelId="{A02EA6E4-5FA5-4EC1-BB4B-792E71A8AE7E}">
      <dgm:prSet phldrT="[Text]"/>
      <dgm:spPr/>
      <dgm:t>
        <a:bodyPr/>
        <a:lstStyle/>
        <a:p>
          <a:r>
            <a:rPr lang="en-IN" dirty="0"/>
            <a:t>Networking</a:t>
          </a:r>
        </a:p>
      </dgm:t>
    </dgm:pt>
    <dgm:pt modelId="{C8EC10A5-5DA3-4D21-A143-666B06FB59A6}" type="parTrans" cxnId="{E2725B59-03DF-4CB9-BF31-50FD4AC05453}">
      <dgm:prSet/>
      <dgm:spPr/>
      <dgm:t>
        <a:bodyPr/>
        <a:lstStyle/>
        <a:p>
          <a:endParaRPr lang="en-IN"/>
        </a:p>
      </dgm:t>
    </dgm:pt>
    <dgm:pt modelId="{2CE8D3AE-45B0-457F-8188-11E4C7722319}" type="sibTrans" cxnId="{E2725B59-03DF-4CB9-BF31-50FD4AC05453}">
      <dgm:prSet/>
      <dgm:spPr/>
      <dgm:t>
        <a:bodyPr/>
        <a:lstStyle/>
        <a:p>
          <a:endParaRPr lang="en-IN"/>
        </a:p>
      </dgm:t>
    </dgm:pt>
    <dgm:pt modelId="{01E59B67-14CD-4140-B859-572C4DC34F9A}">
      <dgm:prSet phldrT="[Text]" custT="1"/>
      <dgm:spPr/>
      <dgm:t>
        <a:bodyPr/>
        <a:lstStyle/>
        <a:p>
          <a:pPr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Wired devices such as fibre optic, coaxial cable</a:t>
          </a:r>
        </a:p>
      </dgm:t>
    </dgm:pt>
    <dgm:pt modelId="{4150515F-3D06-47E8-AE48-3151DE0582DB}" type="parTrans" cxnId="{DE92D282-3B18-46DB-997B-E898B34D34BF}">
      <dgm:prSet/>
      <dgm:spPr/>
      <dgm:t>
        <a:bodyPr/>
        <a:lstStyle/>
        <a:p>
          <a:endParaRPr lang="en-IN"/>
        </a:p>
      </dgm:t>
    </dgm:pt>
    <dgm:pt modelId="{25FAB173-1C53-41E2-9C12-D91D385C13BB}" type="sibTrans" cxnId="{DE92D282-3B18-46DB-997B-E898B34D34BF}">
      <dgm:prSet/>
      <dgm:spPr/>
      <dgm:t>
        <a:bodyPr/>
        <a:lstStyle/>
        <a:p>
          <a:endParaRPr lang="en-IN"/>
        </a:p>
      </dgm:t>
    </dgm:pt>
    <dgm:pt modelId="{172E3932-3D55-4AA6-8620-8B9694F636FA}">
      <dgm:prSet phldrT="[Text]"/>
      <dgm:spPr/>
      <dgm:t>
        <a:bodyPr/>
        <a:lstStyle/>
        <a:p>
          <a:r>
            <a:rPr lang="en-IN" dirty="0"/>
            <a:t>Centralizing control </a:t>
          </a:r>
        </a:p>
      </dgm:t>
    </dgm:pt>
    <dgm:pt modelId="{1BA5B743-E6CB-436D-A38F-4719269B4B73}" type="parTrans" cxnId="{FB24E0DA-3591-40A1-94BD-F3D9FBE50DE7}">
      <dgm:prSet/>
      <dgm:spPr/>
      <dgm:t>
        <a:bodyPr/>
        <a:lstStyle/>
        <a:p>
          <a:endParaRPr lang="en-IN"/>
        </a:p>
      </dgm:t>
    </dgm:pt>
    <dgm:pt modelId="{5435E9EF-1B1D-4A68-AAD4-9CF929ED9A2C}" type="sibTrans" cxnId="{FB24E0DA-3591-40A1-94BD-F3D9FBE50DE7}">
      <dgm:prSet/>
      <dgm:spPr/>
      <dgm:t>
        <a:bodyPr/>
        <a:lstStyle/>
        <a:p>
          <a:endParaRPr lang="en-IN"/>
        </a:p>
      </dgm:t>
    </dgm:pt>
    <dgm:pt modelId="{E80E5B31-1780-46A6-B5CB-6319BAB17838}">
      <dgm:prSet phldrT="[Text]" custT="1"/>
      <dgm:spPr/>
      <dgm:t>
        <a:bodyPr/>
        <a:lstStyle/>
        <a:p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Microcontroller, PLC, computer, FPGA.</a:t>
          </a:r>
        </a:p>
      </dgm:t>
    </dgm:pt>
    <dgm:pt modelId="{A44DCB5B-6AE4-45AC-B253-770CA6C76D65}" type="parTrans" cxnId="{2D7AB795-CF26-4A36-8FA4-F4CA513B6AC2}">
      <dgm:prSet/>
      <dgm:spPr/>
      <dgm:t>
        <a:bodyPr/>
        <a:lstStyle/>
        <a:p>
          <a:endParaRPr lang="en-IN"/>
        </a:p>
      </dgm:t>
    </dgm:pt>
    <dgm:pt modelId="{F9601E0A-C211-4EF4-A3E0-7797915D59BB}" type="sibTrans" cxnId="{2D7AB795-CF26-4A36-8FA4-F4CA513B6AC2}">
      <dgm:prSet/>
      <dgm:spPr/>
      <dgm:t>
        <a:bodyPr/>
        <a:lstStyle/>
        <a:p>
          <a:endParaRPr lang="en-IN"/>
        </a:p>
      </dgm:t>
    </dgm:pt>
    <dgm:pt modelId="{178D467A-CEBD-4B82-BE05-2203238F2D41}">
      <dgm:prSet phldrT="[Text]" custT="1"/>
      <dgm:spPr/>
      <dgm:t>
        <a:bodyPr/>
        <a:lstStyle/>
        <a:p>
          <a:pPr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Wireless devices like Bluetooth, Infrared, ZigBee, WIFI and RF.</a:t>
          </a:r>
        </a:p>
      </dgm:t>
    </dgm:pt>
    <dgm:pt modelId="{90A7B636-35C0-4F0F-AE8F-B113B7585740}" type="parTrans" cxnId="{ACF86A12-619B-4734-A6F3-FBD3D7B8CC2D}">
      <dgm:prSet/>
      <dgm:spPr/>
      <dgm:t>
        <a:bodyPr/>
        <a:lstStyle/>
        <a:p>
          <a:endParaRPr lang="en-IN"/>
        </a:p>
      </dgm:t>
    </dgm:pt>
    <dgm:pt modelId="{4C1ABC34-C1B3-4B2C-ABFC-6EFFFE24E8DD}" type="sibTrans" cxnId="{ACF86A12-619B-4734-A6F3-FBD3D7B8CC2D}">
      <dgm:prSet/>
      <dgm:spPr/>
      <dgm:t>
        <a:bodyPr/>
        <a:lstStyle/>
        <a:p>
          <a:endParaRPr lang="en-IN"/>
        </a:p>
      </dgm:t>
    </dgm:pt>
    <dgm:pt modelId="{EC004E18-AAD1-4A4E-B254-E23E9E56C6FE}">
      <dgm:prSet phldrT="[Text]" custT="1"/>
      <dgm:spPr/>
      <dgm:t>
        <a:bodyPr/>
        <a:lstStyle/>
        <a:p>
          <a:pPr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Remote control, computer, smartphones, tablet.</a:t>
          </a:r>
        </a:p>
      </dgm:t>
    </dgm:pt>
    <dgm:pt modelId="{D93155FB-3709-40F9-A075-FC3927C8340A}" type="parTrans" cxnId="{FC74FA14-8A02-4771-911D-93D977F8559D}">
      <dgm:prSet/>
      <dgm:spPr/>
      <dgm:t>
        <a:bodyPr/>
        <a:lstStyle/>
        <a:p>
          <a:endParaRPr lang="en-IN"/>
        </a:p>
      </dgm:t>
    </dgm:pt>
    <dgm:pt modelId="{F96DA481-68B1-4696-8474-2B11D81050BE}" type="sibTrans" cxnId="{FC74FA14-8A02-4771-911D-93D977F8559D}">
      <dgm:prSet/>
      <dgm:spPr/>
      <dgm:t>
        <a:bodyPr/>
        <a:lstStyle/>
        <a:p>
          <a:endParaRPr lang="en-IN"/>
        </a:p>
      </dgm:t>
    </dgm:pt>
    <dgm:pt modelId="{71F70423-3968-4DF4-A9DE-5DE5FD6AE143}" type="pres">
      <dgm:prSet presAssocID="{72FD9C91-B886-472B-9294-85E1A9C1D3F2}" presName="Name0" presStyleCnt="0">
        <dgm:presLayoutVars>
          <dgm:dir/>
          <dgm:animLvl val="lvl"/>
          <dgm:resizeHandles val="exact"/>
        </dgm:presLayoutVars>
      </dgm:prSet>
      <dgm:spPr/>
    </dgm:pt>
    <dgm:pt modelId="{B369CC8F-42D0-46CB-85CD-678CE35B5B2D}" type="pres">
      <dgm:prSet presAssocID="{F4231385-B77F-4F64-9196-792683557584}" presName="linNode" presStyleCnt="0"/>
      <dgm:spPr/>
    </dgm:pt>
    <dgm:pt modelId="{247D1840-E0B2-4C60-A3D7-38285BB1C459}" type="pres">
      <dgm:prSet presAssocID="{F4231385-B77F-4F64-9196-792683557584}" presName="parentText" presStyleLbl="node1" presStyleIdx="0" presStyleCnt="4" custLinFactY="-25470" custLinFactNeighborY="-100000">
        <dgm:presLayoutVars>
          <dgm:chMax val="1"/>
          <dgm:bulletEnabled val="1"/>
        </dgm:presLayoutVars>
      </dgm:prSet>
      <dgm:spPr/>
    </dgm:pt>
    <dgm:pt modelId="{1EA01146-E08E-4A38-B3CC-36314CA79BB5}" type="pres">
      <dgm:prSet presAssocID="{F4231385-B77F-4F64-9196-792683557584}" presName="descendantText" presStyleLbl="alignAccFollowNode1" presStyleIdx="0" presStyleCnt="4" custLinFactNeighborX="0" custLinFactNeighborY="-2633">
        <dgm:presLayoutVars>
          <dgm:bulletEnabled val="1"/>
        </dgm:presLayoutVars>
      </dgm:prSet>
      <dgm:spPr/>
    </dgm:pt>
    <dgm:pt modelId="{AD589244-2CFD-4463-8FC5-9BA0BAD0E7C4}" type="pres">
      <dgm:prSet presAssocID="{354789C0-25D2-4DA7-9C94-CA66E4FB0C15}" presName="sp" presStyleCnt="0"/>
      <dgm:spPr/>
    </dgm:pt>
    <dgm:pt modelId="{17B4CFE7-FC2D-4568-AEF0-D816AB31EF60}" type="pres">
      <dgm:prSet presAssocID="{C56A75DF-8CEE-4CA2-8A00-396971D8097B}" presName="linNode" presStyleCnt="0"/>
      <dgm:spPr/>
    </dgm:pt>
    <dgm:pt modelId="{63678F2F-5FFD-45FF-B350-58FB5C4CFE9C}" type="pres">
      <dgm:prSet presAssocID="{C56A75DF-8CEE-4CA2-8A00-396971D8097B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1D688ABA-A298-4D35-9797-34E5761AA124}" type="pres">
      <dgm:prSet presAssocID="{C56A75DF-8CEE-4CA2-8A00-396971D8097B}" presName="descendantText" presStyleLbl="alignAccFollowNode1" presStyleIdx="1" presStyleCnt="4">
        <dgm:presLayoutVars>
          <dgm:bulletEnabled val="1"/>
        </dgm:presLayoutVars>
      </dgm:prSet>
      <dgm:spPr/>
    </dgm:pt>
    <dgm:pt modelId="{5B7D67C1-E93B-46C3-AF60-F14DAE1CA234}" type="pres">
      <dgm:prSet presAssocID="{D4D8EF7F-41A4-4349-9B32-99BF6E217B7E}" presName="sp" presStyleCnt="0"/>
      <dgm:spPr/>
    </dgm:pt>
    <dgm:pt modelId="{580C8B38-A04A-468B-9D6F-5878B241B261}" type="pres">
      <dgm:prSet presAssocID="{A02EA6E4-5FA5-4EC1-BB4B-792E71A8AE7E}" presName="linNode" presStyleCnt="0"/>
      <dgm:spPr/>
    </dgm:pt>
    <dgm:pt modelId="{37761907-4FC9-421F-98E7-6C999C4449B1}" type="pres">
      <dgm:prSet presAssocID="{A02EA6E4-5FA5-4EC1-BB4B-792E71A8AE7E}" presName="parentText" presStyleLbl="node1" presStyleIdx="2" presStyleCnt="4" custScaleY="109224">
        <dgm:presLayoutVars>
          <dgm:chMax val="1"/>
          <dgm:bulletEnabled val="1"/>
        </dgm:presLayoutVars>
      </dgm:prSet>
      <dgm:spPr/>
    </dgm:pt>
    <dgm:pt modelId="{821777CC-E831-436B-8C4A-43531331DF0C}" type="pres">
      <dgm:prSet presAssocID="{A02EA6E4-5FA5-4EC1-BB4B-792E71A8AE7E}" presName="descendantText" presStyleLbl="alignAccFollowNode1" presStyleIdx="2" presStyleCnt="4" custScaleY="135589">
        <dgm:presLayoutVars>
          <dgm:bulletEnabled val="1"/>
        </dgm:presLayoutVars>
      </dgm:prSet>
      <dgm:spPr/>
    </dgm:pt>
    <dgm:pt modelId="{90EFA4EC-BEAC-459C-8B24-50F1265AAC9F}" type="pres">
      <dgm:prSet presAssocID="{2CE8D3AE-45B0-457F-8188-11E4C7722319}" presName="sp" presStyleCnt="0"/>
      <dgm:spPr/>
    </dgm:pt>
    <dgm:pt modelId="{D7DC9612-16E0-4402-AF57-F31BD0EB8995}" type="pres">
      <dgm:prSet presAssocID="{172E3932-3D55-4AA6-8620-8B9694F636FA}" presName="linNode" presStyleCnt="0"/>
      <dgm:spPr/>
    </dgm:pt>
    <dgm:pt modelId="{33EC19CA-4BC0-4AF2-A879-EE3F3640FF8B}" type="pres">
      <dgm:prSet presAssocID="{172E3932-3D55-4AA6-8620-8B9694F636FA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3E135B4A-8302-44EF-8B47-945648179BAF}" type="pres">
      <dgm:prSet presAssocID="{172E3932-3D55-4AA6-8620-8B9694F636FA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793E3703-0525-4C57-B292-BDBB756DA809}" type="presOf" srcId="{EC004E18-AAD1-4A4E-B254-E23E9E56C6FE}" destId="{1D688ABA-A298-4D35-9797-34E5761AA124}" srcOrd="0" destOrd="0" presId="urn:microsoft.com/office/officeart/2005/8/layout/vList5"/>
    <dgm:cxn modelId="{ACF86A12-619B-4734-A6F3-FBD3D7B8CC2D}" srcId="{A02EA6E4-5FA5-4EC1-BB4B-792E71A8AE7E}" destId="{178D467A-CEBD-4B82-BE05-2203238F2D41}" srcOrd="1" destOrd="0" parTransId="{90A7B636-35C0-4F0F-AE8F-B113B7585740}" sibTransId="{4C1ABC34-C1B3-4B2C-ABFC-6EFFFE24E8DD}"/>
    <dgm:cxn modelId="{FC74FA14-8A02-4771-911D-93D977F8559D}" srcId="{C56A75DF-8CEE-4CA2-8A00-396971D8097B}" destId="{EC004E18-AAD1-4A4E-B254-E23E9E56C6FE}" srcOrd="0" destOrd="0" parTransId="{D93155FB-3709-40F9-A075-FC3927C8340A}" sibTransId="{F96DA481-68B1-4696-8474-2B11D81050BE}"/>
    <dgm:cxn modelId="{EC8B1219-6052-4173-BEDF-E87FF20B1F95}" type="presOf" srcId="{72FD9C91-B886-472B-9294-85E1A9C1D3F2}" destId="{71F70423-3968-4DF4-A9DE-5DE5FD6AE143}" srcOrd="0" destOrd="0" presId="urn:microsoft.com/office/officeart/2005/8/layout/vList5"/>
    <dgm:cxn modelId="{1124FB2F-9056-4A31-8E68-6DEEB4FD18DA}" type="presOf" srcId="{A02EA6E4-5FA5-4EC1-BB4B-792E71A8AE7E}" destId="{37761907-4FC9-421F-98E7-6C999C4449B1}" srcOrd="0" destOrd="0" presId="urn:microsoft.com/office/officeart/2005/8/layout/vList5"/>
    <dgm:cxn modelId="{2DD2F639-44CA-459F-B148-6478F9EFE912}" srcId="{F4231385-B77F-4F64-9196-792683557584}" destId="{5F1D2432-8849-4A43-89F6-83A9C0AB95D1}" srcOrd="0" destOrd="0" parTransId="{70A5BFEA-EBB7-4585-A89E-8DC278422DDD}" sibTransId="{1A650F46-99A4-43E6-9227-437C5ED96A36}"/>
    <dgm:cxn modelId="{3666763B-CE33-4219-834C-2785F842AB72}" type="presOf" srcId="{5F1D2432-8849-4A43-89F6-83A9C0AB95D1}" destId="{1EA01146-E08E-4A38-B3CC-36314CA79BB5}" srcOrd="0" destOrd="0" presId="urn:microsoft.com/office/officeart/2005/8/layout/vList5"/>
    <dgm:cxn modelId="{2A9AA760-B6DB-4ED1-8B8F-74E5F3305891}" type="presOf" srcId="{178D467A-CEBD-4B82-BE05-2203238F2D41}" destId="{821777CC-E831-436B-8C4A-43531331DF0C}" srcOrd="0" destOrd="1" presId="urn:microsoft.com/office/officeart/2005/8/layout/vList5"/>
    <dgm:cxn modelId="{F6FB1064-C7A8-43E9-B0CA-FB39EDA3AED6}" type="presOf" srcId="{01E59B67-14CD-4140-B859-572C4DC34F9A}" destId="{821777CC-E831-436B-8C4A-43531331DF0C}" srcOrd="0" destOrd="0" presId="urn:microsoft.com/office/officeart/2005/8/layout/vList5"/>
    <dgm:cxn modelId="{E2725B59-03DF-4CB9-BF31-50FD4AC05453}" srcId="{72FD9C91-B886-472B-9294-85E1A9C1D3F2}" destId="{A02EA6E4-5FA5-4EC1-BB4B-792E71A8AE7E}" srcOrd="2" destOrd="0" parTransId="{C8EC10A5-5DA3-4D21-A143-666B06FB59A6}" sibTransId="{2CE8D3AE-45B0-457F-8188-11E4C7722319}"/>
    <dgm:cxn modelId="{DE92D282-3B18-46DB-997B-E898B34D34BF}" srcId="{A02EA6E4-5FA5-4EC1-BB4B-792E71A8AE7E}" destId="{01E59B67-14CD-4140-B859-572C4DC34F9A}" srcOrd="0" destOrd="0" parTransId="{4150515F-3D06-47E8-AE48-3151DE0582DB}" sibTransId="{25FAB173-1C53-41E2-9C12-D91D385C13BB}"/>
    <dgm:cxn modelId="{B0BB0786-57F6-4BD4-902D-AF1AD4E8B6AC}" srcId="{72FD9C91-B886-472B-9294-85E1A9C1D3F2}" destId="{C56A75DF-8CEE-4CA2-8A00-396971D8097B}" srcOrd="1" destOrd="0" parTransId="{6C689872-F0F5-4F34-89DD-658ADBC202D7}" sibTransId="{D4D8EF7F-41A4-4349-9B32-99BF6E217B7E}"/>
    <dgm:cxn modelId="{2D7AB795-CF26-4A36-8FA4-F4CA513B6AC2}" srcId="{172E3932-3D55-4AA6-8620-8B9694F636FA}" destId="{E80E5B31-1780-46A6-B5CB-6319BAB17838}" srcOrd="0" destOrd="0" parTransId="{A44DCB5B-6AE4-45AC-B253-770CA6C76D65}" sibTransId="{F9601E0A-C211-4EF4-A3E0-7797915D59BB}"/>
    <dgm:cxn modelId="{A46C3BA3-3AEF-4AB7-A2A3-1430028514CF}" type="presOf" srcId="{C56A75DF-8CEE-4CA2-8A00-396971D8097B}" destId="{63678F2F-5FFD-45FF-B350-58FB5C4CFE9C}" srcOrd="0" destOrd="0" presId="urn:microsoft.com/office/officeart/2005/8/layout/vList5"/>
    <dgm:cxn modelId="{5D20D3AE-B5BB-4834-B06D-79D4AED09389}" type="presOf" srcId="{E80E5B31-1780-46A6-B5CB-6319BAB17838}" destId="{3E135B4A-8302-44EF-8B47-945648179BAF}" srcOrd="0" destOrd="0" presId="urn:microsoft.com/office/officeart/2005/8/layout/vList5"/>
    <dgm:cxn modelId="{48AE5DB3-023C-454D-B0A4-5F2A8D3C517C}" type="presOf" srcId="{172E3932-3D55-4AA6-8620-8B9694F636FA}" destId="{33EC19CA-4BC0-4AF2-A879-EE3F3640FF8B}" srcOrd="0" destOrd="0" presId="urn:microsoft.com/office/officeart/2005/8/layout/vList5"/>
    <dgm:cxn modelId="{FB24E0DA-3591-40A1-94BD-F3D9FBE50DE7}" srcId="{72FD9C91-B886-472B-9294-85E1A9C1D3F2}" destId="{172E3932-3D55-4AA6-8620-8B9694F636FA}" srcOrd="3" destOrd="0" parTransId="{1BA5B743-E6CB-436D-A38F-4719269B4B73}" sibTransId="{5435E9EF-1B1D-4A68-AAD4-9CF929ED9A2C}"/>
    <dgm:cxn modelId="{9119B2DD-A307-469F-A88D-CC2E8BAE72A1}" srcId="{72FD9C91-B886-472B-9294-85E1A9C1D3F2}" destId="{F4231385-B77F-4F64-9196-792683557584}" srcOrd="0" destOrd="0" parTransId="{D9276CBA-2228-4391-AECD-7A4AB3C3FD5C}" sibTransId="{354789C0-25D2-4DA7-9C94-CA66E4FB0C15}"/>
    <dgm:cxn modelId="{5F5842E4-8597-4D1F-8D0F-4E36EA54CA09}" type="presOf" srcId="{F4231385-B77F-4F64-9196-792683557584}" destId="{247D1840-E0B2-4C60-A3D7-38285BB1C459}" srcOrd="0" destOrd="0" presId="urn:microsoft.com/office/officeart/2005/8/layout/vList5"/>
    <dgm:cxn modelId="{823C3A36-10E8-4949-804B-9CC4432FED92}" type="presParOf" srcId="{71F70423-3968-4DF4-A9DE-5DE5FD6AE143}" destId="{B369CC8F-42D0-46CB-85CD-678CE35B5B2D}" srcOrd="0" destOrd="0" presId="urn:microsoft.com/office/officeart/2005/8/layout/vList5"/>
    <dgm:cxn modelId="{10A0EB5B-E74E-4207-B390-289E0C82FD84}" type="presParOf" srcId="{B369CC8F-42D0-46CB-85CD-678CE35B5B2D}" destId="{247D1840-E0B2-4C60-A3D7-38285BB1C459}" srcOrd="0" destOrd="0" presId="urn:microsoft.com/office/officeart/2005/8/layout/vList5"/>
    <dgm:cxn modelId="{D974039D-EE37-4317-B3B4-899E0F91EE8B}" type="presParOf" srcId="{B369CC8F-42D0-46CB-85CD-678CE35B5B2D}" destId="{1EA01146-E08E-4A38-B3CC-36314CA79BB5}" srcOrd="1" destOrd="0" presId="urn:microsoft.com/office/officeart/2005/8/layout/vList5"/>
    <dgm:cxn modelId="{29E2C18D-AB3F-43A7-BDF2-AAE42275C9EE}" type="presParOf" srcId="{71F70423-3968-4DF4-A9DE-5DE5FD6AE143}" destId="{AD589244-2CFD-4463-8FC5-9BA0BAD0E7C4}" srcOrd="1" destOrd="0" presId="urn:microsoft.com/office/officeart/2005/8/layout/vList5"/>
    <dgm:cxn modelId="{FD6F7719-9885-4AB1-B6D9-69ED8270B89B}" type="presParOf" srcId="{71F70423-3968-4DF4-A9DE-5DE5FD6AE143}" destId="{17B4CFE7-FC2D-4568-AEF0-D816AB31EF60}" srcOrd="2" destOrd="0" presId="urn:microsoft.com/office/officeart/2005/8/layout/vList5"/>
    <dgm:cxn modelId="{9FA1A823-3A7C-4FDC-953E-C0F793AA6B79}" type="presParOf" srcId="{17B4CFE7-FC2D-4568-AEF0-D816AB31EF60}" destId="{63678F2F-5FFD-45FF-B350-58FB5C4CFE9C}" srcOrd="0" destOrd="0" presId="urn:microsoft.com/office/officeart/2005/8/layout/vList5"/>
    <dgm:cxn modelId="{B51583F2-8A06-4E73-A31B-0C66CCA87FBC}" type="presParOf" srcId="{17B4CFE7-FC2D-4568-AEF0-D816AB31EF60}" destId="{1D688ABA-A298-4D35-9797-34E5761AA124}" srcOrd="1" destOrd="0" presId="urn:microsoft.com/office/officeart/2005/8/layout/vList5"/>
    <dgm:cxn modelId="{499FFEFD-0C9E-498C-B5EB-ECC4D81DE4D5}" type="presParOf" srcId="{71F70423-3968-4DF4-A9DE-5DE5FD6AE143}" destId="{5B7D67C1-E93B-46C3-AF60-F14DAE1CA234}" srcOrd="3" destOrd="0" presId="urn:microsoft.com/office/officeart/2005/8/layout/vList5"/>
    <dgm:cxn modelId="{BF1ED315-AD59-4DC1-9170-4D463ACD80C5}" type="presParOf" srcId="{71F70423-3968-4DF4-A9DE-5DE5FD6AE143}" destId="{580C8B38-A04A-468B-9D6F-5878B241B261}" srcOrd="4" destOrd="0" presId="urn:microsoft.com/office/officeart/2005/8/layout/vList5"/>
    <dgm:cxn modelId="{9F0E95A8-882A-4242-805A-1D5686289AF4}" type="presParOf" srcId="{580C8B38-A04A-468B-9D6F-5878B241B261}" destId="{37761907-4FC9-421F-98E7-6C999C4449B1}" srcOrd="0" destOrd="0" presId="urn:microsoft.com/office/officeart/2005/8/layout/vList5"/>
    <dgm:cxn modelId="{1264FA6D-902E-4F1C-A4C2-3FFB306FCFB5}" type="presParOf" srcId="{580C8B38-A04A-468B-9D6F-5878B241B261}" destId="{821777CC-E831-436B-8C4A-43531331DF0C}" srcOrd="1" destOrd="0" presId="urn:microsoft.com/office/officeart/2005/8/layout/vList5"/>
    <dgm:cxn modelId="{622EE0B5-4B42-45E1-92FD-99B181A29E2B}" type="presParOf" srcId="{71F70423-3968-4DF4-A9DE-5DE5FD6AE143}" destId="{90EFA4EC-BEAC-459C-8B24-50F1265AAC9F}" srcOrd="5" destOrd="0" presId="urn:microsoft.com/office/officeart/2005/8/layout/vList5"/>
    <dgm:cxn modelId="{EAC7EC0B-7D28-4FF5-91DB-F7BA19935C02}" type="presParOf" srcId="{71F70423-3968-4DF4-A9DE-5DE5FD6AE143}" destId="{D7DC9612-16E0-4402-AF57-F31BD0EB8995}" srcOrd="6" destOrd="0" presId="urn:microsoft.com/office/officeart/2005/8/layout/vList5"/>
    <dgm:cxn modelId="{7F5016E0-CF2A-4682-A174-32B2EF2BC77A}" type="presParOf" srcId="{D7DC9612-16E0-4402-AF57-F31BD0EB8995}" destId="{33EC19CA-4BC0-4AF2-A879-EE3F3640FF8B}" srcOrd="0" destOrd="0" presId="urn:microsoft.com/office/officeart/2005/8/layout/vList5"/>
    <dgm:cxn modelId="{6737CA6B-7882-48AB-869F-0F4F9B022E39}" type="presParOf" srcId="{D7DC9612-16E0-4402-AF57-F31BD0EB8995}" destId="{3E135B4A-8302-44EF-8B47-945648179BA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394F3B-FC04-43C2-8D09-7D1F78A7FFC3}" type="doc">
      <dgm:prSet loTypeId="urn:microsoft.com/office/officeart/2009/3/layout/PlusandMinus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0FDF69F-4F89-40E3-BBA8-26EBEC5D9396}">
      <dgm:prSet phldrT="[Text]"/>
      <dgm:spPr/>
      <dgm:t>
        <a:bodyPr/>
        <a:lstStyle/>
        <a:p>
          <a:r>
            <a:rPr lang="en-IN" dirty="0"/>
            <a:t>Centralization</a:t>
          </a:r>
        </a:p>
        <a:p>
          <a:r>
            <a:rPr lang="en-IN" dirty="0"/>
            <a:t>Real-time monitoring and control</a:t>
          </a:r>
        </a:p>
        <a:p>
          <a:r>
            <a:rPr lang="en-IN" dirty="0"/>
            <a:t>Remote access</a:t>
          </a:r>
        </a:p>
        <a:p>
          <a:r>
            <a:rPr lang="en-IN" dirty="0"/>
            <a:t>Assistance</a:t>
          </a:r>
        </a:p>
        <a:p>
          <a:r>
            <a:rPr lang="en-IN" dirty="0"/>
            <a:t>Manages energy consumption</a:t>
          </a:r>
        </a:p>
        <a:p>
          <a:r>
            <a:rPr lang="en-IN" dirty="0"/>
            <a:t>Abnormal alarms</a:t>
          </a:r>
        </a:p>
      </dgm:t>
    </dgm:pt>
    <dgm:pt modelId="{FB10F386-A46A-45C5-AC97-87B2A61ECE86}" type="parTrans" cxnId="{D53FCC23-1DAE-4DBD-B5B2-BCEF88E5D006}">
      <dgm:prSet/>
      <dgm:spPr/>
      <dgm:t>
        <a:bodyPr/>
        <a:lstStyle/>
        <a:p>
          <a:endParaRPr lang="en-IN"/>
        </a:p>
      </dgm:t>
    </dgm:pt>
    <dgm:pt modelId="{851E93BE-7745-489A-8FBE-A519B77D7F35}" type="sibTrans" cxnId="{D53FCC23-1DAE-4DBD-B5B2-BCEF88E5D006}">
      <dgm:prSet/>
      <dgm:spPr/>
      <dgm:t>
        <a:bodyPr/>
        <a:lstStyle/>
        <a:p>
          <a:endParaRPr lang="en-IN"/>
        </a:p>
      </dgm:t>
    </dgm:pt>
    <dgm:pt modelId="{D2D7FBF5-5729-43BD-BCB4-ECE0884EFD98}">
      <dgm:prSet phldrT="[Text]"/>
      <dgm:spPr/>
      <dgm:t>
        <a:bodyPr/>
        <a:lstStyle/>
        <a:p>
          <a:r>
            <a:rPr lang="en-IN" dirty="0"/>
            <a:t>Security</a:t>
          </a:r>
        </a:p>
        <a:p>
          <a:r>
            <a:rPr lang="en-IN" dirty="0"/>
            <a:t>Availability</a:t>
          </a:r>
        </a:p>
        <a:p>
          <a:r>
            <a:rPr lang="en-IN" dirty="0"/>
            <a:t>Signal interference</a:t>
          </a:r>
        </a:p>
        <a:p>
          <a:r>
            <a:rPr lang="en-IN" dirty="0"/>
            <a:t>Not user friendly for a certain group</a:t>
          </a:r>
        </a:p>
      </dgm:t>
    </dgm:pt>
    <dgm:pt modelId="{FC0C00A6-EF2D-41D5-985B-F475BB3639B9}" type="parTrans" cxnId="{1D921087-D93B-4033-BC00-AD991290CF4E}">
      <dgm:prSet/>
      <dgm:spPr/>
      <dgm:t>
        <a:bodyPr/>
        <a:lstStyle/>
        <a:p>
          <a:endParaRPr lang="en-IN"/>
        </a:p>
      </dgm:t>
    </dgm:pt>
    <dgm:pt modelId="{2C70CFA9-6C20-4BC3-AAF7-ACBB36B1989B}" type="sibTrans" cxnId="{1D921087-D93B-4033-BC00-AD991290CF4E}">
      <dgm:prSet/>
      <dgm:spPr/>
      <dgm:t>
        <a:bodyPr/>
        <a:lstStyle/>
        <a:p>
          <a:endParaRPr lang="en-IN"/>
        </a:p>
      </dgm:t>
    </dgm:pt>
    <dgm:pt modelId="{49FC418E-D158-4673-BBF6-87C7B6E5F457}" type="pres">
      <dgm:prSet presAssocID="{27394F3B-FC04-43C2-8D09-7D1F78A7FFC3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1DDC5CEC-6DDB-432A-8AAE-B6FBFF75CDB7}" type="pres">
      <dgm:prSet presAssocID="{27394F3B-FC04-43C2-8D09-7D1F78A7FFC3}" presName="Background" presStyleLbl="bgImgPlace1" presStyleIdx="0" presStyleCnt="1" custLinFactNeighborX="-129" custLinFactNeighborY="-751"/>
      <dgm:spPr/>
    </dgm:pt>
    <dgm:pt modelId="{CEC07CB9-FACA-4CBC-AEAE-96410A22C0FA}" type="pres">
      <dgm:prSet presAssocID="{27394F3B-FC04-43C2-8D09-7D1F78A7FFC3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6E1887AF-26A6-4906-BDD7-703233078E9F}" type="pres">
      <dgm:prSet presAssocID="{27394F3B-FC04-43C2-8D09-7D1F78A7FFC3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D29BCFF-505E-415C-BECE-19ACAA1F8286}" type="pres">
      <dgm:prSet presAssocID="{27394F3B-FC04-43C2-8D09-7D1F78A7FFC3}" presName="Plus" presStyleLbl="alignNode1" presStyleIdx="0" presStyleCnt="2"/>
      <dgm:spPr/>
    </dgm:pt>
    <dgm:pt modelId="{185E8CA9-6797-4BB8-B78E-3047AB6321C7}" type="pres">
      <dgm:prSet presAssocID="{27394F3B-FC04-43C2-8D09-7D1F78A7FFC3}" presName="Minus" presStyleLbl="alignNode1" presStyleIdx="1" presStyleCnt="2"/>
      <dgm:spPr/>
    </dgm:pt>
    <dgm:pt modelId="{13050BC0-C0F6-4A3B-BF05-24ABDE679E51}" type="pres">
      <dgm:prSet presAssocID="{27394F3B-FC04-43C2-8D09-7D1F78A7FFC3}" presName="Divider" presStyleLbl="parChTrans1D1" presStyleIdx="0" presStyleCnt="1"/>
      <dgm:spPr/>
    </dgm:pt>
  </dgm:ptLst>
  <dgm:cxnLst>
    <dgm:cxn modelId="{2CD14B1F-3DA6-4066-940A-2484F3B057D6}" type="presOf" srcId="{D2D7FBF5-5729-43BD-BCB4-ECE0884EFD98}" destId="{6E1887AF-26A6-4906-BDD7-703233078E9F}" srcOrd="0" destOrd="0" presId="urn:microsoft.com/office/officeart/2009/3/layout/PlusandMinus"/>
    <dgm:cxn modelId="{D53FCC23-1DAE-4DBD-B5B2-BCEF88E5D006}" srcId="{27394F3B-FC04-43C2-8D09-7D1F78A7FFC3}" destId="{E0FDF69F-4F89-40E3-BBA8-26EBEC5D9396}" srcOrd="0" destOrd="0" parTransId="{FB10F386-A46A-45C5-AC97-87B2A61ECE86}" sibTransId="{851E93BE-7745-489A-8FBE-A519B77D7F35}"/>
    <dgm:cxn modelId="{1D921087-D93B-4033-BC00-AD991290CF4E}" srcId="{27394F3B-FC04-43C2-8D09-7D1F78A7FFC3}" destId="{D2D7FBF5-5729-43BD-BCB4-ECE0884EFD98}" srcOrd="1" destOrd="0" parTransId="{FC0C00A6-EF2D-41D5-985B-F475BB3639B9}" sibTransId="{2C70CFA9-6C20-4BC3-AAF7-ACBB36B1989B}"/>
    <dgm:cxn modelId="{6D4B85A3-3D5B-4598-8457-32AD12A8AA09}" type="presOf" srcId="{27394F3B-FC04-43C2-8D09-7D1F78A7FFC3}" destId="{49FC418E-D158-4673-BBF6-87C7B6E5F457}" srcOrd="0" destOrd="0" presId="urn:microsoft.com/office/officeart/2009/3/layout/PlusandMinus"/>
    <dgm:cxn modelId="{4DE9B9EC-1297-4980-A4D2-0C47A6FFC38B}" type="presOf" srcId="{E0FDF69F-4F89-40E3-BBA8-26EBEC5D9396}" destId="{CEC07CB9-FACA-4CBC-AEAE-96410A22C0FA}" srcOrd="0" destOrd="0" presId="urn:microsoft.com/office/officeart/2009/3/layout/PlusandMinus"/>
    <dgm:cxn modelId="{E7763D8D-0E87-4AC9-B869-0D16CEF91976}" type="presParOf" srcId="{49FC418E-D158-4673-BBF6-87C7B6E5F457}" destId="{1DDC5CEC-6DDB-432A-8AAE-B6FBFF75CDB7}" srcOrd="0" destOrd="0" presId="urn:microsoft.com/office/officeart/2009/3/layout/PlusandMinus"/>
    <dgm:cxn modelId="{0A5E784C-5639-452C-A159-2456308073B6}" type="presParOf" srcId="{49FC418E-D158-4673-BBF6-87C7B6E5F457}" destId="{CEC07CB9-FACA-4CBC-AEAE-96410A22C0FA}" srcOrd="1" destOrd="0" presId="urn:microsoft.com/office/officeart/2009/3/layout/PlusandMinus"/>
    <dgm:cxn modelId="{11E9078C-DAA1-4890-B72B-F67F99485E28}" type="presParOf" srcId="{49FC418E-D158-4673-BBF6-87C7B6E5F457}" destId="{6E1887AF-26A6-4906-BDD7-703233078E9F}" srcOrd="2" destOrd="0" presId="urn:microsoft.com/office/officeart/2009/3/layout/PlusandMinus"/>
    <dgm:cxn modelId="{B3749998-8986-4309-8AE8-5C44CC254CFB}" type="presParOf" srcId="{49FC418E-D158-4673-BBF6-87C7B6E5F457}" destId="{ED29BCFF-505E-415C-BECE-19ACAA1F8286}" srcOrd="3" destOrd="0" presId="urn:microsoft.com/office/officeart/2009/3/layout/PlusandMinus"/>
    <dgm:cxn modelId="{24E1FCC5-48CC-44FF-814C-F8EB4250BB2A}" type="presParOf" srcId="{49FC418E-D158-4673-BBF6-87C7B6E5F457}" destId="{185E8CA9-6797-4BB8-B78E-3047AB6321C7}" srcOrd="4" destOrd="0" presId="urn:microsoft.com/office/officeart/2009/3/layout/PlusandMinus"/>
    <dgm:cxn modelId="{ED517E38-F596-4C50-9F57-AD2062829430}" type="presParOf" srcId="{49FC418E-D158-4673-BBF6-87C7B6E5F457}" destId="{13050BC0-C0F6-4A3B-BF05-24ABDE679E51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D2C07D-F617-4406-99DE-320773712F51}" type="doc">
      <dgm:prSet loTypeId="urn:microsoft.com/office/officeart/2005/8/layout/defaul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C61D8B1D-2ECF-4666-8892-B445F071D710}">
      <dgm:prSet/>
      <dgm:spPr/>
      <dgm:t>
        <a:bodyPr/>
        <a:lstStyle/>
        <a:p>
          <a:r>
            <a:rPr lang="en-IN" dirty="0"/>
            <a:t>Coding layer</a:t>
          </a:r>
        </a:p>
      </dgm:t>
    </dgm:pt>
    <dgm:pt modelId="{D8354F00-2AC0-4713-8C4D-9177B2FFCB6B}" type="parTrans" cxnId="{C2625C54-7C5C-4A3B-B14E-B8907854471A}">
      <dgm:prSet/>
      <dgm:spPr/>
      <dgm:t>
        <a:bodyPr/>
        <a:lstStyle/>
        <a:p>
          <a:endParaRPr lang="en-IN"/>
        </a:p>
      </dgm:t>
    </dgm:pt>
    <dgm:pt modelId="{0C79DE72-3DBA-4DC4-92E3-C3C9D512F316}" type="sibTrans" cxnId="{C2625C54-7C5C-4A3B-B14E-B8907854471A}">
      <dgm:prSet/>
      <dgm:spPr/>
      <dgm:t>
        <a:bodyPr/>
        <a:lstStyle/>
        <a:p>
          <a:endParaRPr lang="en-IN"/>
        </a:p>
      </dgm:t>
    </dgm:pt>
    <dgm:pt modelId="{ACD1069E-FA2A-4077-A514-B0F3AC0E92E9}">
      <dgm:prSet/>
      <dgm:spPr/>
      <dgm:t>
        <a:bodyPr/>
        <a:lstStyle/>
        <a:p>
          <a:r>
            <a:rPr lang="en-IN" dirty="0"/>
            <a:t>Application layer</a:t>
          </a:r>
        </a:p>
      </dgm:t>
    </dgm:pt>
    <dgm:pt modelId="{58B5A49E-8E77-418E-B4F8-8DB0BC43A77A}" type="parTrans" cxnId="{42527CFA-2F9E-4597-BBF8-5C8526C29C47}">
      <dgm:prSet/>
      <dgm:spPr/>
      <dgm:t>
        <a:bodyPr/>
        <a:lstStyle/>
        <a:p>
          <a:endParaRPr lang="en-IN"/>
        </a:p>
      </dgm:t>
    </dgm:pt>
    <dgm:pt modelId="{0AC01E42-183E-4C20-98F5-1807E057D4D2}" type="sibTrans" cxnId="{42527CFA-2F9E-4597-BBF8-5C8526C29C47}">
      <dgm:prSet/>
      <dgm:spPr/>
      <dgm:t>
        <a:bodyPr/>
        <a:lstStyle/>
        <a:p>
          <a:endParaRPr lang="en-IN"/>
        </a:p>
      </dgm:t>
    </dgm:pt>
    <dgm:pt modelId="{BCA095E6-B600-4E85-A78E-B33FF7AA6364}">
      <dgm:prSet/>
      <dgm:spPr/>
      <dgm:t>
        <a:bodyPr/>
        <a:lstStyle/>
        <a:p>
          <a:r>
            <a:rPr lang="en-IN" dirty="0"/>
            <a:t>Perception layer</a:t>
          </a:r>
        </a:p>
      </dgm:t>
    </dgm:pt>
    <dgm:pt modelId="{156FD1A0-3AD3-431E-9EC0-192A3DE83995}" type="parTrans" cxnId="{44CD0B2F-825E-433C-ABC9-DAE14B3F8CE9}">
      <dgm:prSet/>
      <dgm:spPr/>
      <dgm:t>
        <a:bodyPr/>
        <a:lstStyle/>
        <a:p>
          <a:endParaRPr lang="en-IN"/>
        </a:p>
      </dgm:t>
    </dgm:pt>
    <dgm:pt modelId="{D3D3D708-CD2F-4714-AA1D-AC5047ED1364}" type="sibTrans" cxnId="{44CD0B2F-825E-433C-ABC9-DAE14B3F8CE9}">
      <dgm:prSet/>
      <dgm:spPr/>
      <dgm:t>
        <a:bodyPr/>
        <a:lstStyle/>
        <a:p>
          <a:endParaRPr lang="en-IN"/>
        </a:p>
      </dgm:t>
    </dgm:pt>
    <dgm:pt modelId="{641364F3-EBAB-4589-9D73-1F035682D731}">
      <dgm:prSet/>
      <dgm:spPr/>
      <dgm:t>
        <a:bodyPr/>
        <a:lstStyle/>
        <a:p>
          <a:r>
            <a:rPr lang="en-IN" dirty="0"/>
            <a:t>Middleware layer</a:t>
          </a:r>
        </a:p>
      </dgm:t>
    </dgm:pt>
    <dgm:pt modelId="{58D98705-78FD-46CC-B2D5-CACA41465B30}" type="parTrans" cxnId="{CB7CE4F7-93C0-4676-804F-95E1B5A0B82E}">
      <dgm:prSet/>
      <dgm:spPr/>
      <dgm:t>
        <a:bodyPr/>
        <a:lstStyle/>
        <a:p>
          <a:endParaRPr lang="en-IN"/>
        </a:p>
      </dgm:t>
    </dgm:pt>
    <dgm:pt modelId="{BCB65705-0EEC-4263-93D1-5AE044DC9B2E}" type="sibTrans" cxnId="{CB7CE4F7-93C0-4676-804F-95E1B5A0B82E}">
      <dgm:prSet/>
      <dgm:spPr/>
      <dgm:t>
        <a:bodyPr/>
        <a:lstStyle/>
        <a:p>
          <a:endParaRPr lang="en-IN"/>
        </a:p>
      </dgm:t>
    </dgm:pt>
    <dgm:pt modelId="{52373D64-4B0E-451D-ADCE-2A4C4EBC9A1B}">
      <dgm:prSet/>
      <dgm:spPr/>
      <dgm:t>
        <a:bodyPr/>
        <a:lstStyle/>
        <a:p>
          <a:r>
            <a:rPr lang="en-IN" dirty="0"/>
            <a:t>Network layer</a:t>
          </a:r>
          <a:endParaRPr lang="en-IN" b="1" dirty="0"/>
        </a:p>
      </dgm:t>
    </dgm:pt>
    <dgm:pt modelId="{90461CAF-3798-49BF-87BE-8799942D525E}" type="parTrans" cxnId="{E5DB59FF-C2E3-4297-8375-D07ED1FF19AB}">
      <dgm:prSet/>
      <dgm:spPr/>
      <dgm:t>
        <a:bodyPr/>
        <a:lstStyle/>
        <a:p>
          <a:endParaRPr lang="en-IN"/>
        </a:p>
      </dgm:t>
    </dgm:pt>
    <dgm:pt modelId="{9AD74697-FE6A-4C46-B6A4-7E015575281A}" type="sibTrans" cxnId="{E5DB59FF-C2E3-4297-8375-D07ED1FF19AB}">
      <dgm:prSet/>
      <dgm:spPr/>
      <dgm:t>
        <a:bodyPr/>
        <a:lstStyle/>
        <a:p>
          <a:endParaRPr lang="en-IN"/>
        </a:p>
      </dgm:t>
    </dgm:pt>
    <dgm:pt modelId="{54045B70-8731-4BD7-8250-0A4D407BCC2B}">
      <dgm:prSet/>
      <dgm:spPr/>
      <dgm:t>
        <a:bodyPr/>
        <a:lstStyle/>
        <a:p>
          <a:r>
            <a:rPr lang="en-IN"/>
            <a:t>Business layer</a:t>
          </a:r>
          <a:endParaRPr lang="en-IN" dirty="0"/>
        </a:p>
      </dgm:t>
    </dgm:pt>
    <dgm:pt modelId="{613D0B6E-B777-483C-A8C4-39DB8EE58BB6}" type="parTrans" cxnId="{5DC5634F-03B5-4BC9-A8E3-E5D56676A497}">
      <dgm:prSet/>
      <dgm:spPr/>
      <dgm:t>
        <a:bodyPr/>
        <a:lstStyle/>
        <a:p>
          <a:endParaRPr lang="en-IN"/>
        </a:p>
      </dgm:t>
    </dgm:pt>
    <dgm:pt modelId="{B4F11C86-0D02-4F19-8376-2054B7750F2D}" type="sibTrans" cxnId="{5DC5634F-03B5-4BC9-A8E3-E5D56676A497}">
      <dgm:prSet/>
      <dgm:spPr/>
      <dgm:t>
        <a:bodyPr/>
        <a:lstStyle/>
        <a:p>
          <a:endParaRPr lang="en-IN"/>
        </a:p>
      </dgm:t>
    </dgm:pt>
    <dgm:pt modelId="{D13621C6-359F-4468-AF46-4210EB2AF0B5}" type="pres">
      <dgm:prSet presAssocID="{49D2C07D-F617-4406-99DE-320773712F51}" presName="diagram" presStyleCnt="0">
        <dgm:presLayoutVars>
          <dgm:dir/>
          <dgm:resizeHandles val="exact"/>
        </dgm:presLayoutVars>
      </dgm:prSet>
      <dgm:spPr/>
    </dgm:pt>
    <dgm:pt modelId="{E78437A8-7E98-43CB-8C28-9EED83374278}" type="pres">
      <dgm:prSet presAssocID="{C61D8B1D-2ECF-4666-8892-B445F071D710}" presName="node" presStyleLbl="node1" presStyleIdx="0" presStyleCnt="6">
        <dgm:presLayoutVars>
          <dgm:bulletEnabled val="1"/>
        </dgm:presLayoutVars>
      </dgm:prSet>
      <dgm:spPr/>
    </dgm:pt>
    <dgm:pt modelId="{3E99D265-09D6-4175-A71A-B74FB17988C2}" type="pres">
      <dgm:prSet presAssocID="{0C79DE72-3DBA-4DC4-92E3-C3C9D512F316}" presName="sibTrans" presStyleCnt="0"/>
      <dgm:spPr/>
    </dgm:pt>
    <dgm:pt modelId="{DBC7D489-BE3B-4C06-B53B-5FEC84217D3D}" type="pres">
      <dgm:prSet presAssocID="{ACD1069E-FA2A-4077-A514-B0F3AC0E92E9}" presName="node" presStyleLbl="node1" presStyleIdx="1" presStyleCnt="6">
        <dgm:presLayoutVars>
          <dgm:bulletEnabled val="1"/>
        </dgm:presLayoutVars>
      </dgm:prSet>
      <dgm:spPr/>
    </dgm:pt>
    <dgm:pt modelId="{3B8DF9F9-7FEF-46DC-B8C9-BF2FE2027EE8}" type="pres">
      <dgm:prSet presAssocID="{0AC01E42-183E-4C20-98F5-1807E057D4D2}" presName="sibTrans" presStyleCnt="0"/>
      <dgm:spPr/>
    </dgm:pt>
    <dgm:pt modelId="{E528E95E-5C92-4CAA-9480-B90C302F633C}" type="pres">
      <dgm:prSet presAssocID="{54045B70-8731-4BD7-8250-0A4D407BCC2B}" presName="node" presStyleLbl="node1" presStyleIdx="2" presStyleCnt="6">
        <dgm:presLayoutVars>
          <dgm:bulletEnabled val="1"/>
        </dgm:presLayoutVars>
      </dgm:prSet>
      <dgm:spPr/>
    </dgm:pt>
    <dgm:pt modelId="{33BE69BA-AB18-4336-AE29-103084D2816B}" type="pres">
      <dgm:prSet presAssocID="{B4F11C86-0D02-4F19-8376-2054B7750F2D}" presName="sibTrans" presStyleCnt="0"/>
      <dgm:spPr/>
    </dgm:pt>
    <dgm:pt modelId="{781800D4-5366-4655-B3BC-236BE9826787}" type="pres">
      <dgm:prSet presAssocID="{BCA095E6-B600-4E85-A78E-B33FF7AA6364}" presName="node" presStyleLbl="node1" presStyleIdx="3" presStyleCnt="6">
        <dgm:presLayoutVars>
          <dgm:bulletEnabled val="1"/>
        </dgm:presLayoutVars>
      </dgm:prSet>
      <dgm:spPr/>
    </dgm:pt>
    <dgm:pt modelId="{28335ECE-6191-41C8-BCD0-1D6B7D8952E5}" type="pres">
      <dgm:prSet presAssocID="{D3D3D708-CD2F-4714-AA1D-AC5047ED1364}" presName="sibTrans" presStyleCnt="0"/>
      <dgm:spPr/>
    </dgm:pt>
    <dgm:pt modelId="{CAB4228D-F6C7-4AEB-9570-F70BDC26B00B}" type="pres">
      <dgm:prSet presAssocID="{641364F3-EBAB-4589-9D73-1F035682D731}" presName="node" presStyleLbl="node1" presStyleIdx="4" presStyleCnt="6">
        <dgm:presLayoutVars>
          <dgm:bulletEnabled val="1"/>
        </dgm:presLayoutVars>
      </dgm:prSet>
      <dgm:spPr/>
    </dgm:pt>
    <dgm:pt modelId="{D689FD7E-C83C-49FD-83FE-FCE6B22E8AF9}" type="pres">
      <dgm:prSet presAssocID="{BCB65705-0EEC-4263-93D1-5AE044DC9B2E}" presName="sibTrans" presStyleCnt="0"/>
      <dgm:spPr/>
    </dgm:pt>
    <dgm:pt modelId="{CB2D195D-ABA4-4222-A70F-F7AFEFBB0071}" type="pres">
      <dgm:prSet presAssocID="{52373D64-4B0E-451D-ADCE-2A4C4EBC9A1B}" presName="node" presStyleLbl="node1" presStyleIdx="5" presStyleCnt="6">
        <dgm:presLayoutVars>
          <dgm:bulletEnabled val="1"/>
        </dgm:presLayoutVars>
      </dgm:prSet>
      <dgm:spPr/>
    </dgm:pt>
  </dgm:ptLst>
  <dgm:cxnLst>
    <dgm:cxn modelId="{66BD9807-C61F-481A-93A4-1CD9BD461849}" type="presOf" srcId="{54045B70-8731-4BD7-8250-0A4D407BCC2B}" destId="{E528E95E-5C92-4CAA-9480-B90C302F633C}" srcOrd="0" destOrd="0" presId="urn:microsoft.com/office/officeart/2005/8/layout/default"/>
    <dgm:cxn modelId="{44CD0B2F-825E-433C-ABC9-DAE14B3F8CE9}" srcId="{49D2C07D-F617-4406-99DE-320773712F51}" destId="{BCA095E6-B600-4E85-A78E-B33FF7AA6364}" srcOrd="3" destOrd="0" parTransId="{156FD1A0-3AD3-431E-9EC0-192A3DE83995}" sibTransId="{D3D3D708-CD2F-4714-AA1D-AC5047ED1364}"/>
    <dgm:cxn modelId="{2B0C5060-5D1E-43DD-B47F-F0C451459D95}" type="presOf" srcId="{641364F3-EBAB-4589-9D73-1F035682D731}" destId="{CAB4228D-F6C7-4AEB-9570-F70BDC26B00B}" srcOrd="0" destOrd="0" presId="urn:microsoft.com/office/officeart/2005/8/layout/default"/>
    <dgm:cxn modelId="{94EF634E-F539-4B49-AD5B-DA690435AD37}" type="presOf" srcId="{C61D8B1D-2ECF-4666-8892-B445F071D710}" destId="{E78437A8-7E98-43CB-8C28-9EED83374278}" srcOrd="0" destOrd="0" presId="urn:microsoft.com/office/officeart/2005/8/layout/default"/>
    <dgm:cxn modelId="{5DC5634F-03B5-4BC9-A8E3-E5D56676A497}" srcId="{49D2C07D-F617-4406-99DE-320773712F51}" destId="{54045B70-8731-4BD7-8250-0A4D407BCC2B}" srcOrd="2" destOrd="0" parTransId="{613D0B6E-B777-483C-A8C4-39DB8EE58BB6}" sibTransId="{B4F11C86-0D02-4F19-8376-2054B7750F2D}"/>
    <dgm:cxn modelId="{C2625C54-7C5C-4A3B-B14E-B8907854471A}" srcId="{49D2C07D-F617-4406-99DE-320773712F51}" destId="{C61D8B1D-2ECF-4666-8892-B445F071D710}" srcOrd="0" destOrd="0" parTransId="{D8354F00-2AC0-4713-8C4D-9177B2FFCB6B}" sibTransId="{0C79DE72-3DBA-4DC4-92E3-C3C9D512F316}"/>
    <dgm:cxn modelId="{6326B17A-5DE2-4A74-B156-4C145FE811C5}" type="presOf" srcId="{49D2C07D-F617-4406-99DE-320773712F51}" destId="{D13621C6-359F-4468-AF46-4210EB2AF0B5}" srcOrd="0" destOrd="0" presId="urn:microsoft.com/office/officeart/2005/8/layout/default"/>
    <dgm:cxn modelId="{F3C0D2C7-5349-4590-84F6-4A3CAF6871BC}" type="presOf" srcId="{BCA095E6-B600-4E85-A78E-B33FF7AA6364}" destId="{781800D4-5366-4655-B3BC-236BE9826787}" srcOrd="0" destOrd="0" presId="urn:microsoft.com/office/officeart/2005/8/layout/default"/>
    <dgm:cxn modelId="{25490CEC-76D8-45C8-A001-BBCF008ED359}" type="presOf" srcId="{52373D64-4B0E-451D-ADCE-2A4C4EBC9A1B}" destId="{CB2D195D-ABA4-4222-A70F-F7AFEFBB0071}" srcOrd="0" destOrd="0" presId="urn:microsoft.com/office/officeart/2005/8/layout/default"/>
    <dgm:cxn modelId="{CB7CE4F7-93C0-4676-804F-95E1B5A0B82E}" srcId="{49D2C07D-F617-4406-99DE-320773712F51}" destId="{641364F3-EBAB-4589-9D73-1F035682D731}" srcOrd="4" destOrd="0" parTransId="{58D98705-78FD-46CC-B2D5-CACA41465B30}" sibTransId="{BCB65705-0EEC-4263-93D1-5AE044DC9B2E}"/>
    <dgm:cxn modelId="{42527CFA-2F9E-4597-BBF8-5C8526C29C47}" srcId="{49D2C07D-F617-4406-99DE-320773712F51}" destId="{ACD1069E-FA2A-4077-A514-B0F3AC0E92E9}" srcOrd="1" destOrd="0" parTransId="{58B5A49E-8E77-418E-B4F8-8DB0BC43A77A}" sibTransId="{0AC01E42-183E-4C20-98F5-1807E057D4D2}"/>
    <dgm:cxn modelId="{24996FFF-2636-45AC-B5B4-7AA1490657C6}" type="presOf" srcId="{ACD1069E-FA2A-4077-A514-B0F3AC0E92E9}" destId="{DBC7D489-BE3B-4C06-B53B-5FEC84217D3D}" srcOrd="0" destOrd="0" presId="urn:microsoft.com/office/officeart/2005/8/layout/default"/>
    <dgm:cxn modelId="{E5DB59FF-C2E3-4297-8375-D07ED1FF19AB}" srcId="{49D2C07D-F617-4406-99DE-320773712F51}" destId="{52373D64-4B0E-451D-ADCE-2A4C4EBC9A1B}" srcOrd="5" destOrd="0" parTransId="{90461CAF-3798-49BF-87BE-8799942D525E}" sibTransId="{9AD74697-FE6A-4C46-B6A4-7E015575281A}"/>
    <dgm:cxn modelId="{05581511-F37B-4FDF-94FD-404B40D7D2EB}" type="presParOf" srcId="{D13621C6-359F-4468-AF46-4210EB2AF0B5}" destId="{E78437A8-7E98-43CB-8C28-9EED83374278}" srcOrd="0" destOrd="0" presId="urn:microsoft.com/office/officeart/2005/8/layout/default"/>
    <dgm:cxn modelId="{4253C5EC-561F-4103-8214-D273ACA768B8}" type="presParOf" srcId="{D13621C6-359F-4468-AF46-4210EB2AF0B5}" destId="{3E99D265-09D6-4175-A71A-B74FB17988C2}" srcOrd="1" destOrd="0" presId="urn:microsoft.com/office/officeart/2005/8/layout/default"/>
    <dgm:cxn modelId="{3E543D2F-D431-450A-A219-6FA787832871}" type="presParOf" srcId="{D13621C6-359F-4468-AF46-4210EB2AF0B5}" destId="{DBC7D489-BE3B-4C06-B53B-5FEC84217D3D}" srcOrd="2" destOrd="0" presId="urn:microsoft.com/office/officeart/2005/8/layout/default"/>
    <dgm:cxn modelId="{CDF0A97D-A3FA-43AB-BC79-5A7C817DD9A2}" type="presParOf" srcId="{D13621C6-359F-4468-AF46-4210EB2AF0B5}" destId="{3B8DF9F9-7FEF-46DC-B8C9-BF2FE2027EE8}" srcOrd="3" destOrd="0" presId="urn:microsoft.com/office/officeart/2005/8/layout/default"/>
    <dgm:cxn modelId="{0564B8A1-D9BC-494D-8EDC-F49550A316AC}" type="presParOf" srcId="{D13621C6-359F-4468-AF46-4210EB2AF0B5}" destId="{E528E95E-5C92-4CAA-9480-B90C302F633C}" srcOrd="4" destOrd="0" presId="urn:microsoft.com/office/officeart/2005/8/layout/default"/>
    <dgm:cxn modelId="{876EB7C2-26E7-4C5F-A6DB-38E7222DE11A}" type="presParOf" srcId="{D13621C6-359F-4468-AF46-4210EB2AF0B5}" destId="{33BE69BA-AB18-4336-AE29-103084D2816B}" srcOrd="5" destOrd="0" presId="urn:microsoft.com/office/officeart/2005/8/layout/default"/>
    <dgm:cxn modelId="{7D65C021-1747-41D0-8EAA-0E4FDE92BBE4}" type="presParOf" srcId="{D13621C6-359F-4468-AF46-4210EB2AF0B5}" destId="{781800D4-5366-4655-B3BC-236BE9826787}" srcOrd="6" destOrd="0" presId="urn:microsoft.com/office/officeart/2005/8/layout/default"/>
    <dgm:cxn modelId="{9B9EECFD-9E32-4469-B50A-E02956D2B596}" type="presParOf" srcId="{D13621C6-359F-4468-AF46-4210EB2AF0B5}" destId="{28335ECE-6191-41C8-BCD0-1D6B7D8952E5}" srcOrd="7" destOrd="0" presId="urn:microsoft.com/office/officeart/2005/8/layout/default"/>
    <dgm:cxn modelId="{16837F04-65D3-429C-9EFC-675CC207AEA0}" type="presParOf" srcId="{D13621C6-359F-4468-AF46-4210EB2AF0B5}" destId="{CAB4228D-F6C7-4AEB-9570-F70BDC26B00B}" srcOrd="8" destOrd="0" presId="urn:microsoft.com/office/officeart/2005/8/layout/default"/>
    <dgm:cxn modelId="{6281D3FF-F482-4C92-A3C5-643DA3DF3BE7}" type="presParOf" srcId="{D13621C6-359F-4468-AF46-4210EB2AF0B5}" destId="{D689FD7E-C83C-49FD-83FE-FCE6B22E8AF9}" srcOrd="9" destOrd="0" presId="urn:microsoft.com/office/officeart/2005/8/layout/default"/>
    <dgm:cxn modelId="{5E0EE61A-C34F-4283-8DBE-1DDEBAE78354}" type="presParOf" srcId="{D13621C6-359F-4468-AF46-4210EB2AF0B5}" destId="{CB2D195D-ABA4-4222-A70F-F7AFEFBB007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1E51C68-F403-4C16-AA49-AE2C386ADDFB}" type="doc">
      <dgm:prSet loTypeId="urn:microsoft.com/office/officeart/2008/layout/HexagonCluster" loCatId="pictur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03748C09-D2D2-4FFF-AC40-72FC5E2EB477}">
      <dgm:prSet phldrT="[Text]"/>
      <dgm:spPr/>
      <dgm:t>
        <a:bodyPr/>
        <a:lstStyle/>
        <a:p>
          <a:r>
            <a:rPr lang="en-IN" dirty="0"/>
            <a:t>Antivirus</a:t>
          </a:r>
        </a:p>
      </dgm:t>
    </dgm:pt>
    <dgm:pt modelId="{E9C99552-DE98-49D1-90D8-3C3AA489777F}" type="parTrans" cxnId="{B9A61DB9-12E0-4F21-98AC-DEBCFB7ACA54}">
      <dgm:prSet/>
      <dgm:spPr/>
      <dgm:t>
        <a:bodyPr/>
        <a:lstStyle/>
        <a:p>
          <a:endParaRPr lang="en-IN"/>
        </a:p>
      </dgm:t>
    </dgm:pt>
    <dgm:pt modelId="{E9825677-CB25-4A2A-8EA0-D577A1C1AC40}" type="sibTrans" cxnId="{B9A61DB9-12E0-4F21-98AC-DEBCFB7ACA54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  <dgm:t>
        <a:bodyPr/>
        <a:lstStyle/>
        <a:p>
          <a:endParaRPr lang="en-IN"/>
        </a:p>
      </dgm:t>
    </dgm:pt>
    <dgm:pt modelId="{476E5F54-BDDE-46EA-B931-704A451B9D91}">
      <dgm:prSet phldrT="[Text]"/>
      <dgm:spPr/>
      <dgm:t>
        <a:bodyPr/>
        <a:lstStyle/>
        <a:p>
          <a:r>
            <a:rPr lang="en-IN" dirty="0"/>
            <a:t>Biometric Technology</a:t>
          </a:r>
        </a:p>
      </dgm:t>
    </dgm:pt>
    <dgm:pt modelId="{D0C4CA66-A688-4C6B-B33E-8243EFD056E6}" type="parTrans" cxnId="{7DBFB84A-BB26-4C7B-9749-B33069FBB2D2}">
      <dgm:prSet/>
      <dgm:spPr/>
      <dgm:t>
        <a:bodyPr/>
        <a:lstStyle/>
        <a:p>
          <a:endParaRPr lang="en-IN"/>
        </a:p>
      </dgm:t>
    </dgm:pt>
    <dgm:pt modelId="{A05CFCEA-39CB-4781-99B2-0172E1340D8B}" type="sibTrans" cxnId="{7DBFB84A-BB26-4C7B-9749-B33069FBB2D2}">
      <dgm:prSet/>
      <dgm:spPr>
        <a:blipFill>
          <a:blip xmlns:r="http://schemas.openxmlformats.org/officeDocument/2006/relationships" r:embed="rId2"/>
          <a:srcRect/>
          <a:stretch>
            <a:fillRect l="-27000" r="-27000"/>
          </a:stretch>
        </a:blipFill>
      </dgm:spPr>
      <dgm:t>
        <a:bodyPr/>
        <a:lstStyle/>
        <a:p>
          <a:endParaRPr lang="en-IN"/>
        </a:p>
      </dgm:t>
    </dgm:pt>
    <dgm:pt modelId="{21DB7336-43C4-4E69-8317-852DF98998D5}">
      <dgm:prSet phldrT="[Text]"/>
      <dgm:spPr/>
      <dgm:t>
        <a:bodyPr/>
        <a:lstStyle/>
        <a:p>
          <a:r>
            <a:rPr lang="en-IN" dirty="0"/>
            <a:t>Unique details</a:t>
          </a:r>
        </a:p>
      </dgm:t>
    </dgm:pt>
    <dgm:pt modelId="{4699D775-275C-48CC-A786-CAD29CC2C456}" type="parTrans" cxnId="{C383D47E-3520-48AC-813A-B35BA3E442EA}">
      <dgm:prSet/>
      <dgm:spPr/>
      <dgm:t>
        <a:bodyPr/>
        <a:lstStyle/>
        <a:p>
          <a:endParaRPr lang="en-IN"/>
        </a:p>
      </dgm:t>
    </dgm:pt>
    <dgm:pt modelId="{36E9C7A6-AA02-4275-A374-584F9E9A3D36}" type="sibTrans" cxnId="{C383D47E-3520-48AC-813A-B35BA3E442EA}">
      <dgm:prSet/>
      <dgm:spPr>
        <a:blipFill>
          <a:blip xmlns:r="http://schemas.openxmlformats.org/officeDocument/2006/relationships" r:embed="rId3"/>
          <a:srcRect/>
          <a:stretch>
            <a:fillRect l="-7000" r="-7000"/>
          </a:stretch>
        </a:blipFill>
      </dgm:spPr>
      <dgm:t>
        <a:bodyPr/>
        <a:lstStyle/>
        <a:p>
          <a:endParaRPr lang="en-IN"/>
        </a:p>
      </dgm:t>
    </dgm:pt>
    <dgm:pt modelId="{E523A20D-FD91-4D47-81F9-F07549C0DD3B}" type="pres">
      <dgm:prSet presAssocID="{F1E51C68-F403-4C16-AA49-AE2C386ADDFB}" presName="Name0" presStyleCnt="0">
        <dgm:presLayoutVars>
          <dgm:chMax val="21"/>
          <dgm:chPref val="21"/>
        </dgm:presLayoutVars>
      </dgm:prSet>
      <dgm:spPr/>
    </dgm:pt>
    <dgm:pt modelId="{CC2D8EAC-5C68-4AB5-9246-1463D4AF1356}" type="pres">
      <dgm:prSet presAssocID="{03748C09-D2D2-4FFF-AC40-72FC5E2EB477}" presName="text1" presStyleCnt="0"/>
      <dgm:spPr/>
    </dgm:pt>
    <dgm:pt modelId="{6714B71A-982F-4A65-AB6E-5FB9DFF53333}" type="pres">
      <dgm:prSet presAssocID="{03748C09-D2D2-4FFF-AC40-72FC5E2EB477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5BFE277-AAF0-45EC-8073-2A9F2F716AC8}" type="pres">
      <dgm:prSet presAssocID="{03748C09-D2D2-4FFF-AC40-72FC5E2EB477}" presName="textaccent1" presStyleCnt="0"/>
      <dgm:spPr/>
    </dgm:pt>
    <dgm:pt modelId="{9263C0C3-B4F6-4608-8282-61B9518C5E91}" type="pres">
      <dgm:prSet presAssocID="{03748C09-D2D2-4FFF-AC40-72FC5E2EB477}" presName="accentRepeatNode" presStyleLbl="solidAlignAcc1" presStyleIdx="0" presStyleCnt="6"/>
      <dgm:spPr/>
    </dgm:pt>
    <dgm:pt modelId="{11E8DA79-55C8-476A-80A6-82A1FB059526}" type="pres">
      <dgm:prSet presAssocID="{E9825677-CB25-4A2A-8EA0-D577A1C1AC40}" presName="image1" presStyleCnt="0"/>
      <dgm:spPr/>
    </dgm:pt>
    <dgm:pt modelId="{F8A7B7E3-4568-44F2-8FEE-3994A6B531C4}" type="pres">
      <dgm:prSet presAssocID="{E9825677-CB25-4A2A-8EA0-D577A1C1AC40}" presName="imageRepeatNode" presStyleLbl="alignAcc1" presStyleIdx="0" presStyleCnt="3" custLinFactNeighborX="-2961"/>
      <dgm:spPr/>
    </dgm:pt>
    <dgm:pt modelId="{5A2729EC-8B5F-42A0-A770-C03B964FA3EA}" type="pres">
      <dgm:prSet presAssocID="{E9825677-CB25-4A2A-8EA0-D577A1C1AC40}" presName="imageaccent1" presStyleCnt="0"/>
      <dgm:spPr/>
    </dgm:pt>
    <dgm:pt modelId="{A5C2072D-E9B9-41EA-9804-3714BBE249FE}" type="pres">
      <dgm:prSet presAssocID="{E9825677-CB25-4A2A-8EA0-D577A1C1AC40}" presName="accentRepeatNode" presStyleLbl="solidAlignAcc1" presStyleIdx="1" presStyleCnt="6"/>
      <dgm:spPr/>
    </dgm:pt>
    <dgm:pt modelId="{EB6E2838-70DE-4675-8E41-5728F04FD312}" type="pres">
      <dgm:prSet presAssocID="{476E5F54-BDDE-46EA-B931-704A451B9D91}" presName="text2" presStyleCnt="0"/>
      <dgm:spPr/>
    </dgm:pt>
    <dgm:pt modelId="{DC3FD553-5135-457E-B171-F5ACD385189E}" type="pres">
      <dgm:prSet presAssocID="{476E5F54-BDDE-46EA-B931-704A451B9D91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8610839-C473-4BEA-836C-363A23B58235}" type="pres">
      <dgm:prSet presAssocID="{476E5F54-BDDE-46EA-B931-704A451B9D91}" presName="textaccent2" presStyleCnt="0"/>
      <dgm:spPr/>
    </dgm:pt>
    <dgm:pt modelId="{E7381C4E-6885-4A4F-9345-2483B48A3471}" type="pres">
      <dgm:prSet presAssocID="{476E5F54-BDDE-46EA-B931-704A451B9D91}" presName="accentRepeatNode" presStyleLbl="solidAlignAcc1" presStyleIdx="2" presStyleCnt="6"/>
      <dgm:spPr/>
    </dgm:pt>
    <dgm:pt modelId="{C0281D77-54C1-4F69-AC8E-CACC09ABAE72}" type="pres">
      <dgm:prSet presAssocID="{A05CFCEA-39CB-4781-99B2-0172E1340D8B}" presName="image2" presStyleCnt="0"/>
      <dgm:spPr/>
    </dgm:pt>
    <dgm:pt modelId="{6637BA7C-A102-4140-B7C9-42DF5416D44D}" type="pres">
      <dgm:prSet presAssocID="{A05CFCEA-39CB-4781-99B2-0172E1340D8B}" presName="imageRepeatNode" presStyleLbl="alignAcc1" presStyleIdx="1" presStyleCnt="3"/>
      <dgm:spPr/>
    </dgm:pt>
    <dgm:pt modelId="{4B56843A-F59E-4093-A465-70582536F4D1}" type="pres">
      <dgm:prSet presAssocID="{A05CFCEA-39CB-4781-99B2-0172E1340D8B}" presName="imageaccent2" presStyleCnt="0"/>
      <dgm:spPr/>
    </dgm:pt>
    <dgm:pt modelId="{09C99BA4-0867-475E-8790-C7A8A1B02A4A}" type="pres">
      <dgm:prSet presAssocID="{A05CFCEA-39CB-4781-99B2-0172E1340D8B}" presName="accentRepeatNode" presStyleLbl="solidAlignAcc1" presStyleIdx="3" presStyleCnt="6"/>
      <dgm:spPr/>
    </dgm:pt>
    <dgm:pt modelId="{B5365845-D393-41CB-8F24-DB94A3C860D4}" type="pres">
      <dgm:prSet presAssocID="{21DB7336-43C4-4E69-8317-852DF98998D5}" presName="text3" presStyleCnt="0"/>
      <dgm:spPr/>
    </dgm:pt>
    <dgm:pt modelId="{818F931C-9EE7-48B5-A9C6-F756CC5B6EC9}" type="pres">
      <dgm:prSet presAssocID="{21DB7336-43C4-4E69-8317-852DF98998D5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BD375729-4621-4855-B047-B5D29EEF313E}" type="pres">
      <dgm:prSet presAssocID="{21DB7336-43C4-4E69-8317-852DF98998D5}" presName="textaccent3" presStyleCnt="0"/>
      <dgm:spPr/>
    </dgm:pt>
    <dgm:pt modelId="{1C2CB0B3-5D01-4EEE-BADD-532B12D5CDF1}" type="pres">
      <dgm:prSet presAssocID="{21DB7336-43C4-4E69-8317-852DF98998D5}" presName="accentRepeatNode" presStyleLbl="solidAlignAcc1" presStyleIdx="4" presStyleCnt="6"/>
      <dgm:spPr/>
    </dgm:pt>
    <dgm:pt modelId="{924F8E43-4B63-4C7F-87AD-907E328CA138}" type="pres">
      <dgm:prSet presAssocID="{36E9C7A6-AA02-4275-A374-584F9E9A3D36}" presName="image3" presStyleCnt="0"/>
      <dgm:spPr/>
    </dgm:pt>
    <dgm:pt modelId="{6319523E-9225-4B24-8BE4-2568FEA157ED}" type="pres">
      <dgm:prSet presAssocID="{36E9C7A6-AA02-4275-A374-584F9E9A3D36}" presName="imageRepeatNode" presStyleLbl="alignAcc1" presStyleIdx="2" presStyleCnt="3"/>
      <dgm:spPr/>
    </dgm:pt>
    <dgm:pt modelId="{73A2BB45-7014-40DE-BC15-ACAE5050539C}" type="pres">
      <dgm:prSet presAssocID="{36E9C7A6-AA02-4275-A374-584F9E9A3D36}" presName="imageaccent3" presStyleCnt="0"/>
      <dgm:spPr/>
    </dgm:pt>
    <dgm:pt modelId="{868ADE0F-BC11-4BA3-AD38-E54022BD2140}" type="pres">
      <dgm:prSet presAssocID="{36E9C7A6-AA02-4275-A374-584F9E9A3D36}" presName="accentRepeatNode" presStyleLbl="solidAlignAcc1" presStyleIdx="5" presStyleCnt="6"/>
      <dgm:spPr/>
    </dgm:pt>
  </dgm:ptLst>
  <dgm:cxnLst>
    <dgm:cxn modelId="{77687701-0353-4135-8114-8CEBCC77E626}" type="presOf" srcId="{21DB7336-43C4-4E69-8317-852DF98998D5}" destId="{818F931C-9EE7-48B5-A9C6-F756CC5B6EC9}" srcOrd="0" destOrd="0" presId="urn:microsoft.com/office/officeart/2008/layout/HexagonCluster"/>
    <dgm:cxn modelId="{FC7D6A0B-DF82-43C2-893D-63CE19DDA3B7}" type="presOf" srcId="{E9825677-CB25-4A2A-8EA0-D577A1C1AC40}" destId="{F8A7B7E3-4568-44F2-8FEE-3994A6B531C4}" srcOrd="0" destOrd="0" presId="urn:microsoft.com/office/officeart/2008/layout/HexagonCluster"/>
    <dgm:cxn modelId="{99D0E628-8A4D-4E87-B9B6-7ECAF1E7208D}" type="presOf" srcId="{03748C09-D2D2-4FFF-AC40-72FC5E2EB477}" destId="{6714B71A-982F-4A65-AB6E-5FB9DFF53333}" srcOrd="0" destOrd="0" presId="urn:microsoft.com/office/officeart/2008/layout/HexagonCluster"/>
    <dgm:cxn modelId="{7DBFB84A-BB26-4C7B-9749-B33069FBB2D2}" srcId="{F1E51C68-F403-4C16-AA49-AE2C386ADDFB}" destId="{476E5F54-BDDE-46EA-B931-704A451B9D91}" srcOrd="1" destOrd="0" parTransId="{D0C4CA66-A688-4C6B-B33E-8243EFD056E6}" sibTransId="{A05CFCEA-39CB-4781-99B2-0172E1340D8B}"/>
    <dgm:cxn modelId="{04F5424B-5251-40C2-96A0-B8449A531C3E}" type="presOf" srcId="{36E9C7A6-AA02-4275-A374-584F9E9A3D36}" destId="{6319523E-9225-4B24-8BE4-2568FEA157ED}" srcOrd="0" destOrd="0" presId="urn:microsoft.com/office/officeart/2008/layout/HexagonCluster"/>
    <dgm:cxn modelId="{C383D47E-3520-48AC-813A-B35BA3E442EA}" srcId="{F1E51C68-F403-4C16-AA49-AE2C386ADDFB}" destId="{21DB7336-43C4-4E69-8317-852DF98998D5}" srcOrd="2" destOrd="0" parTransId="{4699D775-275C-48CC-A786-CAD29CC2C456}" sibTransId="{36E9C7A6-AA02-4275-A374-584F9E9A3D36}"/>
    <dgm:cxn modelId="{3D07B2B1-7961-41B6-B882-9E1760148813}" type="presOf" srcId="{A05CFCEA-39CB-4781-99B2-0172E1340D8B}" destId="{6637BA7C-A102-4140-B7C9-42DF5416D44D}" srcOrd="0" destOrd="0" presId="urn:microsoft.com/office/officeart/2008/layout/HexagonCluster"/>
    <dgm:cxn modelId="{B9A61DB9-12E0-4F21-98AC-DEBCFB7ACA54}" srcId="{F1E51C68-F403-4C16-AA49-AE2C386ADDFB}" destId="{03748C09-D2D2-4FFF-AC40-72FC5E2EB477}" srcOrd="0" destOrd="0" parTransId="{E9C99552-DE98-49D1-90D8-3C3AA489777F}" sibTransId="{E9825677-CB25-4A2A-8EA0-D577A1C1AC40}"/>
    <dgm:cxn modelId="{1BF56FDC-D92A-492E-8BB4-7C364FFD04B1}" type="presOf" srcId="{476E5F54-BDDE-46EA-B931-704A451B9D91}" destId="{DC3FD553-5135-457E-B171-F5ACD385189E}" srcOrd="0" destOrd="0" presId="urn:microsoft.com/office/officeart/2008/layout/HexagonCluster"/>
    <dgm:cxn modelId="{C38CD7EF-8B1E-451D-BCB3-937509F9FC1D}" type="presOf" srcId="{F1E51C68-F403-4C16-AA49-AE2C386ADDFB}" destId="{E523A20D-FD91-4D47-81F9-F07549C0DD3B}" srcOrd="0" destOrd="0" presId="urn:microsoft.com/office/officeart/2008/layout/HexagonCluster"/>
    <dgm:cxn modelId="{93912298-121F-4326-8597-9EED5DEEE56D}" type="presParOf" srcId="{E523A20D-FD91-4D47-81F9-F07549C0DD3B}" destId="{CC2D8EAC-5C68-4AB5-9246-1463D4AF1356}" srcOrd="0" destOrd="0" presId="urn:microsoft.com/office/officeart/2008/layout/HexagonCluster"/>
    <dgm:cxn modelId="{148BC4CB-88E8-4FEA-82E8-F0B918C340BA}" type="presParOf" srcId="{CC2D8EAC-5C68-4AB5-9246-1463D4AF1356}" destId="{6714B71A-982F-4A65-AB6E-5FB9DFF53333}" srcOrd="0" destOrd="0" presId="urn:microsoft.com/office/officeart/2008/layout/HexagonCluster"/>
    <dgm:cxn modelId="{BA29FD64-970A-4B5C-BA8F-DC4C03BE269E}" type="presParOf" srcId="{E523A20D-FD91-4D47-81F9-F07549C0DD3B}" destId="{55BFE277-AAF0-45EC-8073-2A9F2F716AC8}" srcOrd="1" destOrd="0" presId="urn:microsoft.com/office/officeart/2008/layout/HexagonCluster"/>
    <dgm:cxn modelId="{393A40D1-9445-40E9-89C7-13084CA95413}" type="presParOf" srcId="{55BFE277-AAF0-45EC-8073-2A9F2F716AC8}" destId="{9263C0C3-B4F6-4608-8282-61B9518C5E91}" srcOrd="0" destOrd="0" presId="urn:microsoft.com/office/officeart/2008/layout/HexagonCluster"/>
    <dgm:cxn modelId="{DA6B02B6-D2F0-4719-A596-452297DA5494}" type="presParOf" srcId="{E523A20D-FD91-4D47-81F9-F07549C0DD3B}" destId="{11E8DA79-55C8-476A-80A6-82A1FB059526}" srcOrd="2" destOrd="0" presId="urn:microsoft.com/office/officeart/2008/layout/HexagonCluster"/>
    <dgm:cxn modelId="{C5A60FA9-DFDB-4C7A-9B56-8F09553EF862}" type="presParOf" srcId="{11E8DA79-55C8-476A-80A6-82A1FB059526}" destId="{F8A7B7E3-4568-44F2-8FEE-3994A6B531C4}" srcOrd="0" destOrd="0" presId="urn:microsoft.com/office/officeart/2008/layout/HexagonCluster"/>
    <dgm:cxn modelId="{2C95DC1E-4AA4-4AB4-A8C1-9ED0A57C0082}" type="presParOf" srcId="{E523A20D-FD91-4D47-81F9-F07549C0DD3B}" destId="{5A2729EC-8B5F-42A0-A770-C03B964FA3EA}" srcOrd="3" destOrd="0" presId="urn:microsoft.com/office/officeart/2008/layout/HexagonCluster"/>
    <dgm:cxn modelId="{0D439D3E-0423-43B8-8C12-347B5348EA2D}" type="presParOf" srcId="{5A2729EC-8B5F-42A0-A770-C03B964FA3EA}" destId="{A5C2072D-E9B9-41EA-9804-3714BBE249FE}" srcOrd="0" destOrd="0" presId="urn:microsoft.com/office/officeart/2008/layout/HexagonCluster"/>
    <dgm:cxn modelId="{79D22E4A-3334-424E-95B9-2D7EFA6A3E45}" type="presParOf" srcId="{E523A20D-FD91-4D47-81F9-F07549C0DD3B}" destId="{EB6E2838-70DE-4675-8E41-5728F04FD312}" srcOrd="4" destOrd="0" presId="urn:microsoft.com/office/officeart/2008/layout/HexagonCluster"/>
    <dgm:cxn modelId="{B0C5A5DC-5AD1-421A-8A9A-F5300A7ED7EF}" type="presParOf" srcId="{EB6E2838-70DE-4675-8E41-5728F04FD312}" destId="{DC3FD553-5135-457E-B171-F5ACD385189E}" srcOrd="0" destOrd="0" presId="urn:microsoft.com/office/officeart/2008/layout/HexagonCluster"/>
    <dgm:cxn modelId="{AA7A9DF6-D3FB-4037-A737-A9193A9C29C1}" type="presParOf" srcId="{E523A20D-FD91-4D47-81F9-F07549C0DD3B}" destId="{E8610839-C473-4BEA-836C-363A23B58235}" srcOrd="5" destOrd="0" presId="urn:microsoft.com/office/officeart/2008/layout/HexagonCluster"/>
    <dgm:cxn modelId="{DB22FF18-75A2-4A2F-A70B-CF6F82DDA681}" type="presParOf" srcId="{E8610839-C473-4BEA-836C-363A23B58235}" destId="{E7381C4E-6885-4A4F-9345-2483B48A3471}" srcOrd="0" destOrd="0" presId="urn:microsoft.com/office/officeart/2008/layout/HexagonCluster"/>
    <dgm:cxn modelId="{820BE37C-8350-4E91-BB7F-CD3812223BFF}" type="presParOf" srcId="{E523A20D-FD91-4D47-81F9-F07549C0DD3B}" destId="{C0281D77-54C1-4F69-AC8E-CACC09ABAE72}" srcOrd="6" destOrd="0" presId="urn:microsoft.com/office/officeart/2008/layout/HexagonCluster"/>
    <dgm:cxn modelId="{6D680B5D-84EA-4EE1-90AE-64592895E2B6}" type="presParOf" srcId="{C0281D77-54C1-4F69-AC8E-CACC09ABAE72}" destId="{6637BA7C-A102-4140-B7C9-42DF5416D44D}" srcOrd="0" destOrd="0" presId="urn:microsoft.com/office/officeart/2008/layout/HexagonCluster"/>
    <dgm:cxn modelId="{A84208CF-C7FE-4F82-98A9-0E8E711B16AE}" type="presParOf" srcId="{E523A20D-FD91-4D47-81F9-F07549C0DD3B}" destId="{4B56843A-F59E-4093-A465-70582536F4D1}" srcOrd="7" destOrd="0" presId="urn:microsoft.com/office/officeart/2008/layout/HexagonCluster"/>
    <dgm:cxn modelId="{8F4ADB1E-6399-4A60-8FB3-4BE5DA380C55}" type="presParOf" srcId="{4B56843A-F59E-4093-A465-70582536F4D1}" destId="{09C99BA4-0867-475E-8790-C7A8A1B02A4A}" srcOrd="0" destOrd="0" presId="urn:microsoft.com/office/officeart/2008/layout/HexagonCluster"/>
    <dgm:cxn modelId="{1810B390-BA41-4EED-B4C1-6B53BE838CFE}" type="presParOf" srcId="{E523A20D-FD91-4D47-81F9-F07549C0DD3B}" destId="{B5365845-D393-41CB-8F24-DB94A3C860D4}" srcOrd="8" destOrd="0" presId="urn:microsoft.com/office/officeart/2008/layout/HexagonCluster"/>
    <dgm:cxn modelId="{6D0DB055-1D3E-4B9C-8916-34561273592C}" type="presParOf" srcId="{B5365845-D393-41CB-8F24-DB94A3C860D4}" destId="{818F931C-9EE7-48B5-A9C6-F756CC5B6EC9}" srcOrd="0" destOrd="0" presId="urn:microsoft.com/office/officeart/2008/layout/HexagonCluster"/>
    <dgm:cxn modelId="{4E27B032-ECCB-47E5-B73A-ACD3589DCDB8}" type="presParOf" srcId="{E523A20D-FD91-4D47-81F9-F07549C0DD3B}" destId="{BD375729-4621-4855-B047-B5D29EEF313E}" srcOrd="9" destOrd="0" presId="urn:microsoft.com/office/officeart/2008/layout/HexagonCluster"/>
    <dgm:cxn modelId="{847602F6-C54C-449E-81E5-705560A888DE}" type="presParOf" srcId="{BD375729-4621-4855-B047-B5D29EEF313E}" destId="{1C2CB0B3-5D01-4EEE-BADD-532B12D5CDF1}" srcOrd="0" destOrd="0" presId="urn:microsoft.com/office/officeart/2008/layout/HexagonCluster"/>
    <dgm:cxn modelId="{3F7A8AAB-4D1B-4824-B8C7-3C0F92291867}" type="presParOf" srcId="{E523A20D-FD91-4D47-81F9-F07549C0DD3B}" destId="{924F8E43-4B63-4C7F-87AD-907E328CA138}" srcOrd="10" destOrd="0" presId="urn:microsoft.com/office/officeart/2008/layout/HexagonCluster"/>
    <dgm:cxn modelId="{F322485F-2378-48BC-B517-AA0D5288C7AD}" type="presParOf" srcId="{924F8E43-4B63-4C7F-87AD-907E328CA138}" destId="{6319523E-9225-4B24-8BE4-2568FEA157ED}" srcOrd="0" destOrd="0" presId="urn:microsoft.com/office/officeart/2008/layout/HexagonCluster"/>
    <dgm:cxn modelId="{602ABC8F-A281-4DFC-A376-EA9A57A2E796}" type="presParOf" srcId="{E523A20D-FD91-4D47-81F9-F07549C0DD3B}" destId="{73A2BB45-7014-40DE-BC15-ACAE5050539C}" srcOrd="11" destOrd="0" presId="urn:microsoft.com/office/officeart/2008/layout/HexagonCluster"/>
    <dgm:cxn modelId="{8895B579-8AF3-4AEA-8424-80E1ECC7890F}" type="presParOf" srcId="{73A2BB45-7014-40DE-BC15-ACAE5050539C}" destId="{868ADE0F-BC11-4BA3-AD38-E54022BD2140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6AC0C20-B901-4D03-A511-72E7E7B8DA7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FBE342C-4D1D-4E1E-8007-E102AB668B7D}">
      <dgm:prSet phldrT="[Text]" custT="1"/>
      <dgm:spPr/>
      <dgm:t>
        <a:bodyPr/>
        <a:lstStyle/>
        <a:p>
          <a:r>
            <a:rPr lang="en-IN" sz="1800" dirty="0"/>
            <a:t>Use of webserver</a:t>
          </a:r>
        </a:p>
      </dgm:t>
    </dgm:pt>
    <dgm:pt modelId="{940CCFEF-E349-4816-B8D9-E206ABBD0AC9}" type="parTrans" cxnId="{27087B62-151B-4913-881E-ADEE310DC414}">
      <dgm:prSet/>
      <dgm:spPr/>
      <dgm:t>
        <a:bodyPr/>
        <a:lstStyle/>
        <a:p>
          <a:endParaRPr lang="en-IN"/>
        </a:p>
      </dgm:t>
    </dgm:pt>
    <dgm:pt modelId="{F56FA669-A5DF-4E5B-BDDF-06553498CFA2}" type="sibTrans" cxnId="{27087B62-151B-4913-881E-ADEE310DC414}">
      <dgm:prSet/>
      <dgm:spPr/>
      <dgm:t>
        <a:bodyPr/>
        <a:lstStyle/>
        <a:p>
          <a:endParaRPr lang="en-IN"/>
        </a:p>
      </dgm:t>
    </dgm:pt>
    <dgm:pt modelId="{A20077A0-7B3A-445E-8620-6FE973BA4318}">
      <dgm:prSet phldrT="[Text]" custT="1"/>
      <dgm:spPr/>
      <dgm:t>
        <a:bodyPr/>
        <a:lstStyle/>
        <a:p>
          <a:r>
            <a:rPr lang="en-IN" sz="1800" dirty="0"/>
            <a:t>Security features</a:t>
          </a:r>
        </a:p>
      </dgm:t>
    </dgm:pt>
    <dgm:pt modelId="{84385F13-DA8B-4D41-9F71-3BE6F11EDCEC}" type="parTrans" cxnId="{DB6A22FB-4C8A-403D-8386-E46112B79BD2}">
      <dgm:prSet/>
      <dgm:spPr/>
      <dgm:t>
        <a:bodyPr/>
        <a:lstStyle/>
        <a:p>
          <a:endParaRPr lang="en-IN"/>
        </a:p>
      </dgm:t>
    </dgm:pt>
    <dgm:pt modelId="{E0C7665B-129C-4F49-9BCD-E4D936F004E4}" type="sibTrans" cxnId="{DB6A22FB-4C8A-403D-8386-E46112B79BD2}">
      <dgm:prSet/>
      <dgm:spPr/>
      <dgm:t>
        <a:bodyPr/>
        <a:lstStyle/>
        <a:p>
          <a:endParaRPr lang="en-IN"/>
        </a:p>
      </dgm:t>
    </dgm:pt>
    <dgm:pt modelId="{93FB5812-FCFD-408B-A691-55736E7DA2ED}">
      <dgm:prSet phldrT="[Text]" custT="1"/>
      <dgm:spPr/>
      <dgm:t>
        <a:bodyPr/>
        <a:lstStyle/>
        <a:p>
          <a:r>
            <a:rPr lang="en-IN" sz="1800" dirty="0"/>
            <a:t>Independent operation of devices</a:t>
          </a:r>
        </a:p>
      </dgm:t>
    </dgm:pt>
    <dgm:pt modelId="{A5C1158F-B330-48F5-89D8-B1A6A3ED0E1B}" type="parTrans" cxnId="{04C85F9A-644D-4AAA-ADC1-BBE97C42684E}">
      <dgm:prSet/>
      <dgm:spPr/>
      <dgm:t>
        <a:bodyPr/>
        <a:lstStyle/>
        <a:p>
          <a:endParaRPr lang="en-IN"/>
        </a:p>
      </dgm:t>
    </dgm:pt>
    <dgm:pt modelId="{37A05DA3-CA1B-4B73-A687-56E3F6AE90C8}" type="sibTrans" cxnId="{04C85F9A-644D-4AAA-ADC1-BBE97C42684E}">
      <dgm:prSet/>
      <dgm:spPr/>
      <dgm:t>
        <a:bodyPr/>
        <a:lstStyle/>
        <a:p>
          <a:endParaRPr lang="en-IN"/>
        </a:p>
      </dgm:t>
    </dgm:pt>
    <dgm:pt modelId="{DEA5E4F7-66DF-4DD7-AB5C-5FBBCAE39942}">
      <dgm:prSet phldrT="[Text]" custT="1"/>
      <dgm:spPr/>
      <dgm:t>
        <a:bodyPr/>
        <a:lstStyle/>
        <a:p>
          <a:r>
            <a:rPr lang="en-IN" sz="1800" dirty="0"/>
            <a:t>User- friendly</a:t>
          </a:r>
        </a:p>
      </dgm:t>
    </dgm:pt>
    <dgm:pt modelId="{C57DF756-906A-4AF9-A42C-E509E7CBF617}" type="parTrans" cxnId="{4D76D552-57A1-4649-A417-E66043A29BE3}">
      <dgm:prSet/>
      <dgm:spPr/>
      <dgm:t>
        <a:bodyPr/>
        <a:lstStyle/>
        <a:p>
          <a:endParaRPr lang="en-IN"/>
        </a:p>
      </dgm:t>
    </dgm:pt>
    <dgm:pt modelId="{60ADA35B-B9EB-4A3A-B836-B65CBA4BB931}" type="sibTrans" cxnId="{4D76D552-57A1-4649-A417-E66043A29BE3}">
      <dgm:prSet/>
      <dgm:spPr/>
      <dgm:t>
        <a:bodyPr/>
        <a:lstStyle/>
        <a:p>
          <a:endParaRPr lang="en-IN"/>
        </a:p>
      </dgm:t>
    </dgm:pt>
    <dgm:pt modelId="{6C644E8F-E3F5-4A19-B9EC-086F83C0AAA5}">
      <dgm:prSet phldrT="[Text]" custT="1"/>
      <dgm:spPr/>
      <dgm:t>
        <a:bodyPr/>
        <a:lstStyle/>
        <a:p>
          <a:r>
            <a:rPr lang="en-IN" sz="1800" dirty="0"/>
            <a:t>Automatic functions</a:t>
          </a:r>
        </a:p>
      </dgm:t>
    </dgm:pt>
    <dgm:pt modelId="{DBBAF5E0-C08F-4439-867B-38D02D81C3FF}" type="parTrans" cxnId="{4B09D518-0D6B-48E0-B8BD-8E1C4795143E}">
      <dgm:prSet/>
      <dgm:spPr/>
      <dgm:t>
        <a:bodyPr/>
        <a:lstStyle/>
        <a:p>
          <a:endParaRPr lang="en-IN"/>
        </a:p>
      </dgm:t>
    </dgm:pt>
    <dgm:pt modelId="{156A40F5-43BC-4157-8F6B-0BBABC8388DB}" type="sibTrans" cxnId="{4B09D518-0D6B-48E0-B8BD-8E1C4795143E}">
      <dgm:prSet/>
      <dgm:spPr/>
      <dgm:t>
        <a:bodyPr/>
        <a:lstStyle/>
        <a:p>
          <a:endParaRPr lang="en-IN"/>
        </a:p>
      </dgm:t>
    </dgm:pt>
    <dgm:pt modelId="{475439E2-9748-47F4-8D0F-C2E49AADCCA3}">
      <dgm:prSet phldrT="[Text]" custT="1"/>
      <dgm:spPr/>
      <dgm:t>
        <a:bodyPr/>
        <a:lstStyle/>
        <a:p>
          <a:r>
            <a:rPr lang="en-IN" sz="1800" dirty="0"/>
            <a:t>Solar charger</a:t>
          </a:r>
        </a:p>
      </dgm:t>
    </dgm:pt>
    <dgm:pt modelId="{B1C6A0FF-6620-4B31-AA49-B484E73AF470}" type="parTrans" cxnId="{423E4A2B-D53D-4270-9024-14716441169B}">
      <dgm:prSet/>
      <dgm:spPr/>
      <dgm:t>
        <a:bodyPr/>
        <a:lstStyle/>
        <a:p>
          <a:endParaRPr lang="en-IN"/>
        </a:p>
      </dgm:t>
    </dgm:pt>
    <dgm:pt modelId="{6BC65719-FB14-4509-9EC9-82A943017706}" type="sibTrans" cxnId="{423E4A2B-D53D-4270-9024-14716441169B}">
      <dgm:prSet/>
      <dgm:spPr/>
      <dgm:t>
        <a:bodyPr/>
        <a:lstStyle/>
        <a:p>
          <a:endParaRPr lang="en-IN"/>
        </a:p>
      </dgm:t>
    </dgm:pt>
    <dgm:pt modelId="{553ACB0D-E319-4524-986E-63341DD28200}" type="pres">
      <dgm:prSet presAssocID="{F6AC0C20-B901-4D03-A511-72E7E7B8DA7C}" presName="linear" presStyleCnt="0">
        <dgm:presLayoutVars>
          <dgm:animLvl val="lvl"/>
          <dgm:resizeHandles val="exact"/>
        </dgm:presLayoutVars>
      </dgm:prSet>
      <dgm:spPr/>
    </dgm:pt>
    <dgm:pt modelId="{944EC348-A340-4635-BF85-46BA98F1794C}" type="pres">
      <dgm:prSet presAssocID="{AFBE342C-4D1D-4E1E-8007-E102AB668B7D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CF77D91-12EF-470B-A495-D4347F01B347}" type="pres">
      <dgm:prSet presAssocID="{F56FA669-A5DF-4E5B-BDDF-06553498CFA2}" presName="spacer" presStyleCnt="0"/>
      <dgm:spPr/>
    </dgm:pt>
    <dgm:pt modelId="{5BEE7E9D-6A27-489A-908E-D686E67F1FAF}" type="pres">
      <dgm:prSet presAssocID="{A20077A0-7B3A-445E-8620-6FE973BA431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1AC97FE-0891-4D0F-8207-2FE89E5DF41D}" type="pres">
      <dgm:prSet presAssocID="{E0C7665B-129C-4F49-9BCD-E4D936F004E4}" presName="spacer" presStyleCnt="0"/>
      <dgm:spPr/>
    </dgm:pt>
    <dgm:pt modelId="{C649B843-C976-40CE-AFE4-B246997A1B31}" type="pres">
      <dgm:prSet presAssocID="{93FB5812-FCFD-408B-A691-55736E7DA2E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B7CCA1B-5760-4783-B285-00B13DDB94AB}" type="pres">
      <dgm:prSet presAssocID="{37A05DA3-CA1B-4B73-A687-56E3F6AE90C8}" presName="spacer" presStyleCnt="0"/>
      <dgm:spPr/>
    </dgm:pt>
    <dgm:pt modelId="{34EB16C1-7300-4DE2-91DF-02F89616DBCE}" type="pres">
      <dgm:prSet presAssocID="{DEA5E4F7-66DF-4DD7-AB5C-5FBBCAE3994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09A86A11-F2A3-4427-924E-1BA5D870BE2D}" type="pres">
      <dgm:prSet presAssocID="{60ADA35B-B9EB-4A3A-B836-B65CBA4BB931}" presName="spacer" presStyleCnt="0"/>
      <dgm:spPr/>
    </dgm:pt>
    <dgm:pt modelId="{36ECEAEA-5B3C-40E9-A48C-94CE6951FB3E}" type="pres">
      <dgm:prSet presAssocID="{6C644E8F-E3F5-4A19-B9EC-086F83C0AAA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5698010-CE3B-4925-8D65-1D94E5D1CFA9}" type="pres">
      <dgm:prSet presAssocID="{156A40F5-43BC-4157-8F6B-0BBABC8388DB}" presName="spacer" presStyleCnt="0"/>
      <dgm:spPr/>
    </dgm:pt>
    <dgm:pt modelId="{66967C20-1152-41C9-93DE-A242DF6341D5}" type="pres">
      <dgm:prSet presAssocID="{475439E2-9748-47F4-8D0F-C2E49AADCCA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9EAA714-1B6B-4605-91AC-846665FAC64B}" type="presOf" srcId="{475439E2-9748-47F4-8D0F-C2E49AADCCA3}" destId="{66967C20-1152-41C9-93DE-A242DF6341D5}" srcOrd="0" destOrd="0" presId="urn:microsoft.com/office/officeart/2005/8/layout/vList2"/>
    <dgm:cxn modelId="{4B09D518-0D6B-48E0-B8BD-8E1C4795143E}" srcId="{F6AC0C20-B901-4D03-A511-72E7E7B8DA7C}" destId="{6C644E8F-E3F5-4A19-B9EC-086F83C0AAA5}" srcOrd="4" destOrd="0" parTransId="{DBBAF5E0-C08F-4439-867B-38D02D81C3FF}" sibTransId="{156A40F5-43BC-4157-8F6B-0BBABC8388DB}"/>
    <dgm:cxn modelId="{423E4A2B-D53D-4270-9024-14716441169B}" srcId="{F6AC0C20-B901-4D03-A511-72E7E7B8DA7C}" destId="{475439E2-9748-47F4-8D0F-C2E49AADCCA3}" srcOrd="5" destOrd="0" parTransId="{B1C6A0FF-6620-4B31-AA49-B484E73AF470}" sibTransId="{6BC65719-FB14-4509-9EC9-82A943017706}"/>
    <dgm:cxn modelId="{3B4A0F36-9625-477C-AE3D-EB76D9FCB9AA}" type="presOf" srcId="{F6AC0C20-B901-4D03-A511-72E7E7B8DA7C}" destId="{553ACB0D-E319-4524-986E-63341DD28200}" srcOrd="0" destOrd="0" presId="urn:microsoft.com/office/officeart/2005/8/layout/vList2"/>
    <dgm:cxn modelId="{27087B62-151B-4913-881E-ADEE310DC414}" srcId="{F6AC0C20-B901-4D03-A511-72E7E7B8DA7C}" destId="{AFBE342C-4D1D-4E1E-8007-E102AB668B7D}" srcOrd="0" destOrd="0" parTransId="{940CCFEF-E349-4816-B8D9-E206ABBD0AC9}" sibTransId="{F56FA669-A5DF-4E5B-BDDF-06553498CFA2}"/>
    <dgm:cxn modelId="{74205D4A-4080-4612-B7D3-9E90822EEF9D}" type="presOf" srcId="{AFBE342C-4D1D-4E1E-8007-E102AB668B7D}" destId="{944EC348-A340-4635-BF85-46BA98F1794C}" srcOrd="0" destOrd="0" presId="urn:microsoft.com/office/officeart/2005/8/layout/vList2"/>
    <dgm:cxn modelId="{4D76D552-57A1-4649-A417-E66043A29BE3}" srcId="{F6AC0C20-B901-4D03-A511-72E7E7B8DA7C}" destId="{DEA5E4F7-66DF-4DD7-AB5C-5FBBCAE39942}" srcOrd="3" destOrd="0" parTransId="{C57DF756-906A-4AF9-A42C-E509E7CBF617}" sibTransId="{60ADA35B-B9EB-4A3A-B836-B65CBA4BB931}"/>
    <dgm:cxn modelId="{4E600F57-A260-4613-A115-F875F3460044}" type="presOf" srcId="{DEA5E4F7-66DF-4DD7-AB5C-5FBBCAE39942}" destId="{34EB16C1-7300-4DE2-91DF-02F89616DBCE}" srcOrd="0" destOrd="0" presId="urn:microsoft.com/office/officeart/2005/8/layout/vList2"/>
    <dgm:cxn modelId="{04C85F9A-644D-4AAA-ADC1-BBE97C42684E}" srcId="{F6AC0C20-B901-4D03-A511-72E7E7B8DA7C}" destId="{93FB5812-FCFD-408B-A691-55736E7DA2ED}" srcOrd="2" destOrd="0" parTransId="{A5C1158F-B330-48F5-89D8-B1A6A3ED0E1B}" sibTransId="{37A05DA3-CA1B-4B73-A687-56E3F6AE90C8}"/>
    <dgm:cxn modelId="{2DA4FFCB-F126-4FBC-AAD5-BD92BEA8495A}" type="presOf" srcId="{6C644E8F-E3F5-4A19-B9EC-086F83C0AAA5}" destId="{36ECEAEA-5B3C-40E9-A48C-94CE6951FB3E}" srcOrd="0" destOrd="0" presId="urn:microsoft.com/office/officeart/2005/8/layout/vList2"/>
    <dgm:cxn modelId="{A4A6AAD3-F598-43EA-B933-69DD37F03434}" type="presOf" srcId="{A20077A0-7B3A-445E-8620-6FE973BA4318}" destId="{5BEE7E9D-6A27-489A-908E-D686E67F1FAF}" srcOrd="0" destOrd="0" presId="urn:microsoft.com/office/officeart/2005/8/layout/vList2"/>
    <dgm:cxn modelId="{8D1D3AF1-FD3C-4FC3-B99D-854FE3314850}" type="presOf" srcId="{93FB5812-FCFD-408B-A691-55736E7DA2ED}" destId="{C649B843-C976-40CE-AFE4-B246997A1B31}" srcOrd="0" destOrd="0" presId="urn:microsoft.com/office/officeart/2005/8/layout/vList2"/>
    <dgm:cxn modelId="{DB6A22FB-4C8A-403D-8386-E46112B79BD2}" srcId="{F6AC0C20-B901-4D03-A511-72E7E7B8DA7C}" destId="{A20077A0-7B3A-445E-8620-6FE973BA4318}" srcOrd="1" destOrd="0" parTransId="{84385F13-DA8B-4D41-9F71-3BE6F11EDCEC}" sibTransId="{E0C7665B-129C-4F49-9BCD-E4D936F004E4}"/>
    <dgm:cxn modelId="{F5FCD172-E44B-46B8-BD32-D337B8199D36}" type="presParOf" srcId="{553ACB0D-E319-4524-986E-63341DD28200}" destId="{944EC348-A340-4635-BF85-46BA98F1794C}" srcOrd="0" destOrd="0" presId="urn:microsoft.com/office/officeart/2005/8/layout/vList2"/>
    <dgm:cxn modelId="{A9E90761-8CC7-43E4-A9B5-0639F6D4226D}" type="presParOf" srcId="{553ACB0D-E319-4524-986E-63341DD28200}" destId="{9CF77D91-12EF-470B-A495-D4347F01B347}" srcOrd="1" destOrd="0" presId="urn:microsoft.com/office/officeart/2005/8/layout/vList2"/>
    <dgm:cxn modelId="{0A13F796-0A23-4134-A3D1-DC857BE223AB}" type="presParOf" srcId="{553ACB0D-E319-4524-986E-63341DD28200}" destId="{5BEE7E9D-6A27-489A-908E-D686E67F1FAF}" srcOrd="2" destOrd="0" presId="urn:microsoft.com/office/officeart/2005/8/layout/vList2"/>
    <dgm:cxn modelId="{1785B906-0597-4AED-BD65-BB23FD032BE4}" type="presParOf" srcId="{553ACB0D-E319-4524-986E-63341DD28200}" destId="{81AC97FE-0891-4D0F-8207-2FE89E5DF41D}" srcOrd="3" destOrd="0" presId="urn:microsoft.com/office/officeart/2005/8/layout/vList2"/>
    <dgm:cxn modelId="{E00A2812-59AF-4479-9490-7B33C49AA330}" type="presParOf" srcId="{553ACB0D-E319-4524-986E-63341DD28200}" destId="{C649B843-C976-40CE-AFE4-B246997A1B31}" srcOrd="4" destOrd="0" presId="urn:microsoft.com/office/officeart/2005/8/layout/vList2"/>
    <dgm:cxn modelId="{4833738E-2BFE-41DC-AAF9-73CBDDA4335A}" type="presParOf" srcId="{553ACB0D-E319-4524-986E-63341DD28200}" destId="{7B7CCA1B-5760-4783-B285-00B13DDB94AB}" srcOrd="5" destOrd="0" presId="urn:microsoft.com/office/officeart/2005/8/layout/vList2"/>
    <dgm:cxn modelId="{B82BE6F0-AE4D-43E2-BAA1-93E1453482D4}" type="presParOf" srcId="{553ACB0D-E319-4524-986E-63341DD28200}" destId="{34EB16C1-7300-4DE2-91DF-02F89616DBCE}" srcOrd="6" destOrd="0" presId="urn:microsoft.com/office/officeart/2005/8/layout/vList2"/>
    <dgm:cxn modelId="{EA882AD4-8300-4675-AB15-6786E0C689BB}" type="presParOf" srcId="{553ACB0D-E319-4524-986E-63341DD28200}" destId="{09A86A11-F2A3-4427-924E-1BA5D870BE2D}" srcOrd="7" destOrd="0" presId="urn:microsoft.com/office/officeart/2005/8/layout/vList2"/>
    <dgm:cxn modelId="{2403351C-547E-4DB4-AAAB-05F8367E8593}" type="presParOf" srcId="{553ACB0D-E319-4524-986E-63341DD28200}" destId="{36ECEAEA-5B3C-40E9-A48C-94CE6951FB3E}" srcOrd="8" destOrd="0" presId="urn:microsoft.com/office/officeart/2005/8/layout/vList2"/>
    <dgm:cxn modelId="{5605CD5B-11BA-40E4-9110-C5F1E2D53FF0}" type="presParOf" srcId="{553ACB0D-E319-4524-986E-63341DD28200}" destId="{65698010-CE3B-4925-8D65-1D94E5D1CFA9}" srcOrd="9" destOrd="0" presId="urn:microsoft.com/office/officeart/2005/8/layout/vList2"/>
    <dgm:cxn modelId="{995E7CF5-5812-4A13-A0D0-CF0BE23F5BFC}" type="presParOf" srcId="{553ACB0D-E319-4524-986E-63341DD28200}" destId="{66967C20-1152-41C9-93DE-A242DF6341D5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57603C-3F6B-436E-BFEE-A3BE79C35886}">
      <dsp:nvSpPr>
        <dsp:cNvPr id="0" name=""/>
        <dsp:cNvSpPr/>
      </dsp:nvSpPr>
      <dsp:spPr>
        <a:xfrm>
          <a:off x="1877528" y="674355"/>
          <a:ext cx="4497493" cy="449749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6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E2084D9-348B-4305-9BA7-4687567BDC55}">
      <dsp:nvSpPr>
        <dsp:cNvPr id="0" name=""/>
        <dsp:cNvSpPr/>
      </dsp:nvSpPr>
      <dsp:spPr>
        <a:xfrm>
          <a:off x="1877528" y="674355"/>
          <a:ext cx="4497493" cy="449749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5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42541A-7FBB-4640-A140-62171B50EDC7}">
      <dsp:nvSpPr>
        <dsp:cNvPr id="0" name=""/>
        <dsp:cNvSpPr/>
      </dsp:nvSpPr>
      <dsp:spPr>
        <a:xfrm>
          <a:off x="1877528" y="674355"/>
          <a:ext cx="4497493" cy="449749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4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78882A-A98A-44CE-B933-02319A169249}">
      <dsp:nvSpPr>
        <dsp:cNvPr id="0" name=""/>
        <dsp:cNvSpPr/>
      </dsp:nvSpPr>
      <dsp:spPr>
        <a:xfrm>
          <a:off x="1877528" y="674355"/>
          <a:ext cx="4497493" cy="449749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3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4726A4-301B-409A-A1F9-876E9078963C}">
      <dsp:nvSpPr>
        <dsp:cNvPr id="0" name=""/>
        <dsp:cNvSpPr/>
      </dsp:nvSpPr>
      <dsp:spPr>
        <a:xfrm>
          <a:off x="1877528" y="674355"/>
          <a:ext cx="4497493" cy="449749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2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BA4843A-D1DF-47C8-8E43-14D8A5F09764}">
      <dsp:nvSpPr>
        <dsp:cNvPr id="0" name=""/>
        <dsp:cNvSpPr/>
      </dsp:nvSpPr>
      <dsp:spPr>
        <a:xfrm>
          <a:off x="3090676" y="2190447"/>
          <a:ext cx="2071196" cy="146530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Applications</a:t>
          </a:r>
        </a:p>
      </dsp:txBody>
      <dsp:txXfrm>
        <a:off x="3393996" y="2405037"/>
        <a:ext cx="1464556" cy="1036129"/>
      </dsp:txXfrm>
    </dsp:sp>
    <dsp:sp modelId="{BB72C9BB-F3DF-4CDA-A36B-82C989E14617}">
      <dsp:nvSpPr>
        <dsp:cNvPr id="0" name=""/>
        <dsp:cNvSpPr/>
      </dsp:nvSpPr>
      <dsp:spPr>
        <a:xfrm>
          <a:off x="3401356" y="1630"/>
          <a:ext cx="1449837" cy="144983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2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Public Security Services</a:t>
          </a:r>
          <a:endParaRPr lang="en-IN" sz="1600" b="1" kern="1200" dirty="0"/>
        </a:p>
      </dsp:txBody>
      <dsp:txXfrm>
        <a:off x="3613680" y="213954"/>
        <a:ext cx="1025189" cy="1025189"/>
      </dsp:txXfrm>
    </dsp:sp>
    <dsp:sp modelId="{698122EA-C100-468E-9E90-44FC68CCFFA1}">
      <dsp:nvSpPr>
        <dsp:cNvPr id="0" name=""/>
        <dsp:cNvSpPr/>
      </dsp:nvSpPr>
      <dsp:spPr>
        <a:xfrm>
          <a:off x="5490401" y="1519411"/>
          <a:ext cx="1449837" cy="144983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3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E- Health</a:t>
          </a:r>
        </a:p>
      </dsp:txBody>
      <dsp:txXfrm>
        <a:off x="5702725" y="1731735"/>
        <a:ext cx="1025189" cy="1025189"/>
      </dsp:txXfrm>
    </dsp:sp>
    <dsp:sp modelId="{602518A1-8154-4181-9E16-B648DB1A927C}">
      <dsp:nvSpPr>
        <dsp:cNvPr id="0" name=""/>
        <dsp:cNvSpPr/>
      </dsp:nvSpPr>
      <dsp:spPr>
        <a:xfrm>
          <a:off x="4692457" y="3975231"/>
          <a:ext cx="1449837" cy="144983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4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Data services</a:t>
          </a:r>
        </a:p>
      </dsp:txBody>
      <dsp:txXfrm>
        <a:off x="4904781" y="4187555"/>
        <a:ext cx="1025189" cy="1025189"/>
      </dsp:txXfrm>
    </dsp:sp>
    <dsp:sp modelId="{BE43A0A6-3758-44CA-95D7-6C27274B5AFF}">
      <dsp:nvSpPr>
        <dsp:cNvPr id="0" name=""/>
        <dsp:cNvSpPr/>
      </dsp:nvSpPr>
      <dsp:spPr>
        <a:xfrm>
          <a:off x="2110255" y="3975231"/>
          <a:ext cx="1449837" cy="144983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5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Smart buildings and homes</a:t>
          </a:r>
        </a:p>
      </dsp:txBody>
      <dsp:txXfrm>
        <a:off x="2322579" y="4187555"/>
        <a:ext cx="1025189" cy="1025189"/>
      </dsp:txXfrm>
    </dsp:sp>
    <dsp:sp modelId="{31374C24-D48F-45B7-B51B-2172B5DA6AE1}">
      <dsp:nvSpPr>
        <dsp:cNvPr id="0" name=""/>
        <dsp:cNvSpPr/>
      </dsp:nvSpPr>
      <dsp:spPr>
        <a:xfrm>
          <a:off x="1312310" y="1519411"/>
          <a:ext cx="1449837" cy="144983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100000"/>
                <a:satMod val="137000"/>
              </a:schemeClr>
            </a:gs>
            <a:gs pos="71000">
              <a:schemeClr val="accent6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Enhanced learning</a:t>
          </a:r>
        </a:p>
      </dsp:txBody>
      <dsp:txXfrm>
        <a:off x="1524634" y="1731735"/>
        <a:ext cx="1025189" cy="10251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A01146-E08E-4A38-B3CC-36314CA79BB5}">
      <dsp:nvSpPr>
        <dsp:cNvPr id="0" name=""/>
        <dsp:cNvSpPr/>
      </dsp:nvSpPr>
      <dsp:spPr>
        <a:xfrm rot="5400000">
          <a:off x="6411150" y="-2698934"/>
          <a:ext cx="871860" cy="644431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Sensor for monitoring temperature, proximity, sound, fire, etc.</a:t>
          </a:r>
        </a:p>
      </dsp:txBody>
      <dsp:txXfrm rot="-5400000">
        <a:off x="3624925" y="129852"/>
        <a:ext cx="6401750" cy="786738"/>
      </dsp:txXfrm>
    </dsp:sp>
    <dsp:sp modelId="{247D1840-E0B2-4C60-A3D7-38285BB1C459}">
      <dsp:nvSpPr>
        <dsp:cNvPr id="0" name=""/>
        <dsp:cNvSpPr/>
      </dsp:nvSpPr>
      <dsp:spPr>
        <a:xfrm>
          <a:off x="0" y="0"/>
          <a:ext cx="3624924" cy="10898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Sensor surveillance</a:t>
          </a:r>
        </a:p>
      </dsp:txBody>
      <dsp:txXfrm>
        <a:off x="53201" y="53201"/>
        <a:ext cx="3518522" cy="983423"/>
      </dsp:txXfrm>
    </dsp:sp>
    <dsp:sp modelId="{1D688ABA-A298-4D35-9797-34E5761AA124}">
      <dsp:nvSpPr>
        <dsp:cNvPr id="0" name=""/>
        <dsp:cNvSpPr/>
      </dsp:nvSpPr>
      <dsp:spPr>
        <a:xfrm rot="5400000">
          <a:off x="6411150" y="-1531661"/>
          <a:ext cx="871860" cy="644431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Remote control, computer, smartphones, tablet.</a:t>
          </a:r>
        </a:p>
      </dsp:txBody>
      <dsp:txXfrm rot="-5400000">
        <a:off x="3624925" y="1297125"/>
        <a:ext cx="6401750" cy="786738"/>
      </dsp:txXfrm>
    </dsp:sp>
    <dsp:sp modelId="{63678F2F-5FFD-45FF-B350-58FB5C4CFE9C}">
      <dsp:nvSpPr>
        <dsp:cNvPr id="0" name=""/>
        <dsp:cNvSpPr/>
      </dsp:nvSpPr>
      <dsp:spPr>
        <a:xfrm>
          <a:off x="0" y="1145580"/>
          <a:ext cx="3624924" cy="10898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User interface devices</a:t>
          </a:r>
        </a:p>
      </dsp:txBody>
      <dsp:txXfrm>
        <a:off x="53201" y="1198781"/>
        <a:ext cx="3518522" cy="983423"/>
      </dsp:txXfrm>
    </dsp:sp>
    <dsp:sp modelId="{821777CC-E831-436B-8C4A-43531331DF0C}">
      <dsp:nvSpPr>
        <dsp:cNvPr id="0" name=""/>
        <dsp:cNvSpPr/>
      </dsp:nvSpPr>
      <dsp:spPr>
        <a:xfrm rot="5400000">
          <a:off x="6249320" y="-333935"/>
          <a:ext cx="1182146" cy="6438017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Wired devices such as fibre optic, coaxial cable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lphaLcParenR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Wireless devices like Bluetooth, Infrared, ZigBee, WIFI and RF.</a:t>
          </a:r>
        </a:p>
      </dsp:txBody>
      <dsp:txXfrm rot="-5400000">
        <a:off x="3621385" y="2351708"/>
        <a:ext cx="6380309" cy="1066730"/>
      </dsp:txXfrm>
    </dsp:sp>
    <dsp:sp modelId="{37761907-4FC9-421F-98E7-6C999C4449B1}">
      <dsp:nvSpPr>
        <dsp:cNvPr id="0" name=""/>
        <dsp:cNvSpPr/>
      </dsp:nvSpPr>
      <dsp:spPr>
        <a:xfrm>
          <a:off x="0" y="2289897"/>
          <a:ext cx="3621384" cy="119035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Networking</a:t>
          </a:r>
        </a:p>
      </dsp:txBody>
      <dsp:txXfrm>
        <a:off x="58108" y="2348005"/>
        <a:ext cx="3505168" cy="1074135"/>
      </dsp:txXfrm>
    </dsp:sp>
    <dsp:sp modelId="{3E135B4A-8302-44EF-8B47-945648179BAF}">
      <dsp:nvSpPr>
        <dsp:cNvPr id="0" name=""/>
        <dsp:cNvSpPr/>
      </dsp:nvSpPr>
      <dsp:spPr>
        <a:xfrm rot="5400000">
          <a:off x="6411150" y="857497"/>
          <a:ext cx="871860" cy="644431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Microcontroller, PLC, computer, FPGA.</a:t>
          </a:r>
        </a:p>
      </dsp:txBody>
      <dsp:txXfrm rot="-5400000">
        <a:off x="3624925" y="3686284"/>
        <a:ext cx="6401750" cy="786738"/>
      </dsp:txXfrm>
    </dsp:sp>
    <dsp:sp modelId="{33EC19CA-4BC0-4AF2-A879-EE3F3640FF8B}">
      <dsp:nvSpPr>
        <dsp:cNvPr id="0" name=""/>
        <dsp:cNvSpPr/>
      </dsp:nvSpPr>
      <dsp:spPr>
        <a:xfrm>
          <a:off x="0" y="3534740"/>
          <a:ext cx="3624924" cy="10898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/>
            <a:t>Centralizing control </a:t>
          </a:r>
        </a:p>
      </dsp:txBody>
      <dsp:txXfrm>
        <a:off x="53201" y="3587941"/>
        <a:ext cx="3518522" cy="9834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C5CEC-6DDB-432A-8AAE-B6FBFF75CDB7}">
      <dsp:nvSpPr>
        <dsp:cNvPr id="0" name=""/>
        <dsp:cNvSpPr/>
      </dsp:nvSpPr>
      <dsp:spPr>
        <a:xfrm>
          <a:off x="1834009" y="862832"/>
          <a:ext cx="8252735" cy="4264963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07CB9-FACA-4CBC-AEAE-96410A22C0FA}">
      <dsp:nvSpPr>
        <dsp:cNvPr id="0" name=""/>
        <dsp:cNvSpPr/>
      </dsp:nvSpPr>
      <dsp:spPr>
        <a:xfrm>
          <a:off x="2091288" y="1393654"/>
          <a:ext cx="3832304" cy="3648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Centralization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Real-time monitoring and control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Remote access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Assistance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Manages energy consumption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Abnormal alarms</a:t>
          </a:r>
        </a:p>
      </dsp:txBody>
      <dsp:txXfrm>
        <a:off x="2091288" y="1393654"/>
        <a:ext cx="3832304" cy="3648624"/>
      </dsp:txXfrm>
    </dsp:sp>
    <dsp:sp modelId="{6E1887AF-26A6-4906-BDD7-703233078E9F}">
      <dsp:nvSpPr>
        <dsp:cNvPr id="0" name=""/>
        <dsp:cNvSpPr/>
      </dsp:nvSpPr>
      <dsp:spPr>
        <a:xfrm>
          <a:off x="6008966" y="1393654"/>
          <a:ext cx="3832304" cy="3648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815" tIns="43815" rIns="43815" bIns="43815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Security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Availability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Signal interference</a:t>
          </a: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Not user friendly for a certain group</a:t>
          </a:r>
        </a:p>
      </dsp:txBody>
      <dsp:txXfrm>
        <a:off x="6008966" y="1393654"/>
        <a:ext cx="3832304" cy="3648624"/>
      </dsp:txXfrm>
    </dsp:sp>
    <dsp:sp modelId="{ED29BCFF-505E-415C-BECE-19ACAA1F8286}">
      <dsp:nvSpPr>
        <dsp:cNvPr id="0" name=""/>
        <dsp:cNvSpPr/>
      </dsp:nvSpPr>
      <dsp:spPr>
        <a:xfrm>
          <a:off x="990924" y="41349"/>
          <a:ext cx="1612603" cy="1612603"/>
        </a:xfrm>
        <a:prstGeom prst="plus">
          <a:avLst>
            <a:gd name="adj" fmla="val 328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E8CA9-6797-4BB8-B78E-3047AB6321C7}">
      <dsp:nvSpPr>
        <dsp:cNvPr id="0" name=""/>
        <dsp:cNvSpPr/>
      </dsp:nvSpPr>
      <dsp:spPr>
        <a:xfrm>
          <a:off x="8959082" y="621280"/>
          <a:ext cx="1517744" cy="5201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50BC0-C0F6-4A3B-BF05-24ABDE679E51}">
      <dsp:nvSpPr>
        <dsp:cNvPr id="0" name=""/>
        <dsp:cNvSpPr/>
      </dsp:nvSpPr>
      <dsp:spPr>
        <a:xfrm>
          <a:off x="5971023" y="1401456"/>
          <a:ext cx="948" cy="3484787"/>
        </a:xfrm>
        <a:prstGeom prst="line">
          <a:avLst/>
        </a:prstGeom>
        <a:noFill/>
        <a:ln w="48000" cap="flat" cmpd="thickThin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437A8-7E98-43CB-8C28-9EED83374278}">
      <dsp:nvSpPr>
        <dsp:cNvPr id="0" name=""/>
        <dsp:cNvSpPr/>
      </dsp:nvSpPr>
      <dsp:spPr>
        <a:xfrm>
          <a:off x="386689" y="1173"/>
          <a:ext cx="1845486" cy="11072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Coding layer</a:t>
          </a:r>
        </a:p>
      </dsp:txBody>
      <dsp:txXfrm>
        <a:off x="386689" y="1173"/>
        <a:ext cx="1845486" cy="1107291"/>
      </dsp:txXfrm>
    </dsp:sp>
    <dsp:sp modelId="{DBC7D489-BE3B-4C06-B53B-5FEC84217D3D}">
      <dsp:nvSpPr>
        <dsp:cNvPr id="0" name=""/>
        <dsp:cNvSpPr/>
      </dsp:nvSpPr>
      <dsp:spPr>
        <a:xfrm>
          <a:off x="2416724" y="1173"/>
          <a:ext cx="1845486" cy="1107291"/>
        </a:xfrm>
        <a:prstGeom prst="rect">
          <a:avLst/>
        </a:prstGeom>
        <a:solidFill>
          <a:schemeClr val="accent4">
            <a:hueOff val="111419"/>
            <a:satOff val="2158"/>
            <a:lumOff val="2667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Application layer</a:t>
          </a:r>
        </a:p>
      </dsp:txBody>
      <dsp:txXfrm>
        <a:off x="2416724" y="1173"/>
        <a:ext cx="1845486" cy="1107291"/>
      </dsp:txXfrm>
    </dsp:sp>
    <dsp:sp modelId="{E528E95E-5C92-4CAA-9480-B90C302F633C}">
      <dsp:nvSpPr>
        <dsp:cNvPr id="0" name=""/>
        <dsp:cNvSpPr/>
      </dsp:nvSpPr>
      <dsp:spPr>
        <a:xfrm>
          <a:off x="386689" y="1293013"/>
          <a:ext cx="1845486" cy="1107291"/>
        </a:xfrm>
        <a:prstGeom prst="rect">
          <a:avLst/>
        </a:prstGeom>
        <a:solidFill>
          <a:schemeClr val="accent4">
            <a:hueOff val="222837"/>
            <a:satOff val="4315"/>
            <a:lumOff val="5334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/>
            <a:t>Business layer</a:t>
          </a:r>
          <a:endParaRPr lang="en-IN" sz="2600" kern="1200" dirty="0"/>
        </a:p>
      </dsp:txBody>
      <dsp:txXfrm>
        <a:off x="386689" y="1293013"/>
        <a:ext cx="1845486" cy="1107291"/>
      </dsp:txXfrm>
    </dsp:sp>
    <dsp:sp modelId="{781800D4-5366-4655-B3BC-236BE9826787}">
      <dsp:nvSpPr>
        <dsp:cNvPr id="0" name=""/>
        <dsp:cNvSpPr/>
      </dsp:nvSpPr>
      <dsp:spPr>
        <a:xfrm>
          <a:off x="2416724" y="1293013"/>
          <a:ext cx="1845486" cy="1107291"/>
        </a:xfrm>
        <a:prstGeom prst="rect">
          <a:avLst/>
        </a:prstGeom>
        <a:solidFill>
          <a:schemeClr val="accent4">
            <a:hueOff val="334256"/>
            <a:satOff val="6473"/>
            <a:lumOff val="800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Perception layer</a:t>
          </a:r>
        </a:p>
      </dsp:txBody>
      <dsp:txXfrm>
        <a:off x="2416724" y="1293013"/>
        <a:ext cx="1845486" cy="1107291"/>
      </dsp:txXfrm>
    </dsp:sp>
    <dsp:sp modelId="{CAB4228D-F6C7-4AEB-9570-F70BDC26B00B}">
      <dsp:nvSpPr>
        <dsp:cNvPr id="0" name=""/>
        <dsp:cNvSpPr/>
      </dsp:nvSpPr>
      <dsp:spPr>
        <a:xfrm>
          <a:off x="386689" y="2584853"/>
          <a:ext cx="1845486" cy="1107291"/>
        </a:xfrm>
        <a:prstGeom prst="rect">
          <a:avLst/>
        </a:prstGeom>
        <a:solidFill>
          <a:schemeClr val="accent4">
            <a:hueOff val="445674"/>
            <a:satOff val="8630"/>
            <a:lumOff val="10667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Middleware layer</a:t>
          </a:r>
        </a:p>
      </dsp:txBody>
      <dsp:txXfrm>
        <a:off x="386689" y="2584853"/>
        <a:ext cx="1845486" cy="1107291"/>
      </dsp:txXfrm>
    </dsp:sp>
    <dsp:sp modelId="{CB2D195D-ABA4-4222-A70F-F7AFEFBB0071}">
      <dsp:nvSpPr>
        <dsp:cNvPr id="0" name=""/>
        <dsp:cNvSpPr/>
      </dsp:nvSpPr>
      <dsp:spPr>
        <a:xfrm>
          <a:off x="2416724" y="2584853"/>
          <a:ext cx="1845486" cy="1107291"/>
        </a:xfrm>
        <a:prstGeom prst="rect">
          <a:avLst/>
        </a:prstGeom>
        <a:solidFill>
          <a:schemeClr val="accent4">
            <a:hueOff val="557093"/>
            <a:satOff val="10788"/>
            <a:lumOff val="13334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Network layer</a:t>
          </a:r>
          <a:endParaRPr lang="en-IN" sz="2600" b="1" kern="1200" dirty="0"/>
        </a:p>
      </dsp:txBody>
      <dsp:txXfrm>
        <a:off x="2416724" y="2584853"/>
        <a:ext cx="1845486" cy="110729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4B71A-982F-4A65-AB6E-5FB9DFF53333}">
      <dsp:nvSpPr>
        <dsp:cNvPr id="0" name=""/>
        <dsp:cNvSpPr/>
      </dsp:nvSpPr>
      <dsp:spPr>
        <a:xfrm>
          <a:off x="1196483" y="2885209"/>
          <a:ext cx="1399716" cy="1206799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7780" rIns="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Antivirus</a:t>
          </a:r>
        </a:p>
      </dsp:txBody>
      <dsp:txXfrm>
        <a:off x="1413693" y="3072481"/>
        <a:ext cx="965296" cy="832255"/>
      </dsp:txXfrm>
    </dsp:sp>
    <dsp:sp modelId="{9263C0C3-B4F6-4608-8282-61B9518C5E91}">
      <dsp:nvSpPr>
        <dsp:cNvPr id="0" name=""/>
        <dsp:cNvSpPr/>
      </dsp:nvSpPr>
      <dsp:spPr>
        <a:xfrm>
          <a:off x="1232846" y="3417986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A7B7E3-4568-44F2-8FEE-3994A6B531C4}">
      <dsp:nvSpPr>
        <dsp:cNvPr id="0" name=""/>
        <dsp:cNvSpPr/>
      </dsp:nvSpPr>
      <dsp:spPr>
        <a:xfrm>
          <a:off x="0" y="2237013"/>
          <a:ext cx="1399716" cy="1206799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48000" cap="flat" cmpd="thickThin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C2072D-E9B9-41EA-9804-3714BBE249FE}">
      <dsp:nvSpPr>
        <dsp:cNvPr id="0" name=""/>
        <dsp:cNvSpPr/>
      </dsp:nvSpPr>
      <dsp:spPr>
        <a:xfrm>
          <a:off x="952902" y="3284393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1419218"/>
              <a:satOff val="527"/>
              <a:lumOff val="-1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3FD553-5135-457E-B171-F5ACD385189E}">
      <dsp:nvSpPr>
        <dsp:cNvPr id="0" name=""/>
        <dsp:cNvSpPr/>
      </dsp:nvSpPr>
      <dsp:spPr>
        <a:xfrm>
          <a:off x="2388981" y="2222665"/>
          <a:ext cx="1399716" cy="1206799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3548044"/>
            <a:satOff val="1316"/>
            <a:lumOff val="-3824"/>
            <a:alphaOff val="0"/>
          </a:schemeClr>
        </a:solidFill>
        <a:ln w="48000" cap="flat" cmpd="thickThin" algn="ctr">
          <a:solidFill>
            <a:schemeClr val="accent2">
              <a:hueOff val="3548044"/>
              <a:satOff val="1316"/>
              <a:lumOff val="-3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7780" rIns="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Biometric Technology</a:t>
          </a:r>
        </a:p>
      </dsp:txBody>
      <dsp:txXfrm>
        <a:off x="2606191" y="2409937"/>
        <a:ext cx="965296" cy="832255"/>
      </dsp:txXfrm>
    </dsp:sp>
    <dsp:sp modelId="{E7381C4E-6885-4A4F-9345-2483B48A3471}">
      <dsp:nvSpPr>
        <dsp:cNvPr id="0" name=""/>
        <dsp:cNvSpPr/>
      </dsp:nvSpPr>
      <dsp:spPr>
        <a:xfrm>
          <a:off x="3345869" y="3268770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2838435"/>
              <a:satOff val="1053"/>
              <a:lumOff val="-3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37BA7C-A102-4140-B7C9-42DF5416D44D}">
      <dsp:nvSpPr>
        <dsp:cNvPr id="0" name=""/>
        <dsp:cNvSpPr/>
      </dsp:nvSpPr>
      <dsp:spPr>
        <a:xfrm>
          <a:off x="3581479" y="2885209"/>
          <a:ext cx="1399716" cy="1206799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/>
          <a:srcRect/>
          <a:stretch>
            <a:fillRect l="-27000" r="-27000"/>
          </a:stretch>
        </a:blipFill>
        <a:ln w="48000" cap="flat" cmpd="thickThin" algn="ctr">
          <a:solidFill>
            <a:schemeClr val="accent2">
              <a:hueOff val="3548044"/>
              <a:satOff val="1316"/>
              <a:lumOff val="-3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C99BA4-0867-475E-8790-C7A8A1B02A4A}">
      <dsp:nvSpPr>
        <dsp:cNvPr id="0" name=""/>
        <dsp:cNvSpPr/>
      </dsp:nvSpPr>
      <dsp:spPr>
        <a:xfrm>
          <a:off x="3617842" y="3417986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4257653"/>
              <a:satOff val="1580"/>
              <a:lumOff val="-4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8F931C-9EE7-48B5-A9C6-F756CC5B6EC9}">
      <dsp:nvSpPr>
        <dsp:cNvPr id="0" name=""/>
        <dsp:cNvSpPr/>
      </dsp:nvSpPr>
      <dsp:spPr>
        <a:xfrm>
          <a:off x="1196483" y="1562990"/>
          <a:ext cx="1399716" cy="1206799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7096088"/>
            <a:satOff val="2633"/>
            <a:lumOff val="-7647"/>
            <a:alphaOff val="0"/>
          </a:schemeClr>
        </a:solidFill>
        <a:ln w="48000" cap="flat" cmpd="thickThin" algn="ctr">
          <a:solidFill>
            <a:schemeClr val="accent2">
              <a:hueOff val="7096088"/>
              <a:satOff val="2633"/>
              <a:lumOff val="-7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7780" rIns="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Unique details</a:t>
          </a:r>
        </a:p>
      </dsp:txBody>
      <dsp:txXfrm>
        <a:off x="1413693" y="1750262"/>
        <a:ext cx="965296" cy="832255"/>
      </dsp:txXfrm>
    </dsp:sp>
    <dsp:sp modelId="{1C2CB0B3-5D01-4EEE-BADD-532B12D5CDF1}">
      <dsp:nvSpPr>
        <dsp:cNvPr id="0" name=""/>
        <dsp:cNvSpPr/>
      </dsp:nvSpPr>
      <dsp:spPr>
        <a:xfrm>
          <a:off x="2145401" y="1589135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5676870"/>
              <a:satOff val="2106"/>
              <a:lumOff val="-61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19523E-9225-4B24-8BE4-2568FEA157ED}">
      <dsp:nvSpPr>
        <dsp:cNvPr id="0" name=""/>
        <dsp:cNvSpPr/>
      </dsp:nvSpPr>
      <dsp:spPr>
        <a:xfrm>
          <a:off x="2388981" y="903635"/>
          <a:ext cx="1399716" cy="1206799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/>
          <a:srcRect/>
          <a:stretch>
            <a:fillRect l="-7000" r="-7000"/>
          </a:stretch>
        </a:blipFill>
        <a:ln w="48000" cap="flat" cmpd="thickThin" algn="ctr">
          <a:solidFill>
            <a:schemeClr val="accent2">
              <a:hueOff val="7096088"/>
              <a:satOff val="2633"/>
              <a:lumOff val="-7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8ADE0F-BC11-4BA3-AD38-E54022BD2140}">
      <dsp:nvSpPr>
        <dsp:cNvPr id="0" name=""/>
        <dsp:cNvSpPr/>
      </dsp:nvSpPr>
      <dsp:spPr>
        <a:xfrm>
          <a:off x="2430325" y="1433542"/>
          <a:ext cx="163881" cy="14124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accent2">
              <a:hueOff val="7096088"/>
              <a:satOff val="2633"/>
              <a:lumOff val="-7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4EC348-A340-4635-BF85-46BA98F1794C}">
      <dsp:nvSpPr>
        <dsp:cNvPr id="0" name=""/>
        <dsp:cNvSpPr/>
      </dsp:nvSpPr>
      <dsp:spPr>
        <a:xfrm>
          <a:off x="0" y="43798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Use of webserver</a:t>
          </a:r>
        </a:p>
      </dsp:txBody>
      <dsp:txXfrm>
        <a:off x="28329" y="72127"/>
        <a:ext cx="8071342" cy="523662"/>
      </dsp:txXfrm>
    </dsp:sp>
    <dsp:sp modelId="{5BEE7E9D-6A27-489A-908E-D686E67F1FAF}">
      <dsp:nvSpPr>
        <dsp:cNvPr id="0" name=""/>
        <dsp:cNvSpPr/>
      </dsp:nvSpPr>
      <dsp:spPr>
        <a:xfrm>
          <a:off x="0" y="713398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Security features</a:t>
          </a:r>
        </a:p>
      </dsp:txBody>
      <dsp:txXfrm>
        <a:off x="28329" y="741727"/>
        <a:ext cx="8071342" cy="523662"/>
      </dsp:txXfrm>
    </dsp:sp>
    <dsp:sp modelId="{C649B843-C976-40CE-AFE4-B246997A1B31}">
      <dsp:nvSpPr>
        <dsp:cNvPr id="0" name=""/>
        <dsp:cNvSpPr/>
      </dsp:nvSpPr>
      <dsp:spPr>
        <a:xfrm>
          <a:off x="0" y="1382998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Independent operation of devices</a:t>
          </a:r>
        </a:p>
      </dsp:txBody>
      <dsp:txXfrm>
        <a:off x="28329" y="1411327"/>
        <a:ext cx="8071342" cy="523662"/>
      </dsp:txXfrm>
    </dsp:sp>
    <dsp:sp modelId="{34EB16C1-7300-4DE2-91DF-02F89616DBCE}">
      <dsp:nvSpPr>
        <dsp:cNvPr id="0" name=""/>
        <dsp:cNvSpPr/>
      </dsp:nvSpPr>
      <dsp:spPr>
        <a:xfrm>
          <a:off x="0" y="2052599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User- friendly</a:t>
          </a:r>
        </a:p>
      </dsp:txBody>
      <dsp:txXfrm>
        <a:off x="28329" y="2080928"/>
        <a:ext cx="8071342" cy="523662"/>
      </dsp:txXfrm>
    </dsp:sp>
    <dsp:sp modelId="{36ECEAEA-5B3C-40E9-A48C-94CE6951FB3E}">
      <dsp:nvSpPr>
        <dsp:cNvPr id="0" name=""/>
        <dsp:cNvSpPr/>
      </dsp:nvSpPr>
      <dsp:spPr>
        <a:xfrm>
          <a:off x="0" y="2722199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Automatic functions</a:t>
          </a:r>
        </a:p>
      </dsp:txBody>
      <dsp:txXfrm>
        <a:off x="28329" y="2750528"/>
        <a:ext cx="8071342" cy="523662"/>
      </dsp:txXfrm>
    </dsp:sp>
    <dsp:sp modelId="{66967C20-1152-41C9-93DE-A242DF6341D5}">
      <dsp:nvSpPr>
        <dsp:cNvPr id="0" name=""/>
        <dsp:cNvSpPr/>
      </dsp:nvSpPr>
      <dsp:spPr>
        <a:xfrm>
          <a:off x="0" y="3391799"/>
          <a:ext cx="8128000" cy="58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8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Solar charger</a:t>
          </a:r>
        </a:p>
      </dsp:txBody>
      <dsp:txXfrm>
        <a:off x="28329" y="3420128"/>
        <a:ext cx="8071342" cy="523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9/16/2021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9/16/2021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9/16/2021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9/16/2021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/>
          <a:lstStyle/>
          <a:p>
            <a:r>
              <a:rPr lang="en-US" dirty="0"/>
              <a:t>Smart home based on Iot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Sanjana</a:t>
            </a:r>
          </a:p>
          <a:p>
            <a:r>
              <a:rPr lang="en-US" dirty="0"/>
              <a:t>Department of Computer Science and Engineering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5D5CD9-F76E-4CE2-A5CC-4B7C1A5645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6" name="Picture 2" descr="Smart Home Iot Applications | IoT5.net">
            <a:extLst>
              <a:ext uri="{FF2B5EF4-FFF2-40B4-BE49-F238E27FC236}">
                <a16:creationId xmlns:a16="http://schemas.microsoft.com/office/drawing/2014/main" id="{6DFDD57B-F851-4CE7-A622-833E418BA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062" y="1310656"/>
            <a:ext cx="5210937" cy="4208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443" y="27066"/>
            <a:ext cx="10748745" cy="95556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3. Security System in smart homes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EBA8A-9B69-46B4-99C7-646A32C26088}"/>
              </a:ext>
            </a:extLst>
          </p:cNvPr>
          <p:cNvSpPr txBox="1"/>
          <p:nvPr/>
        </p:nvSpPr>
        <p:spPr>
          <a:xfrm>
            <a:off x="6783897" y="1214610"/>
            <a:ext cx="5027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Architecture of Security levels</a:t>
            </a:r>
            <a:endParaRPr lang="en-IN" b="1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D270B77-B674-4343-A87B-39672B50CA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9482853"/>
              </p:ext>
            </p:extLst>
          </p:nvPr>
        </p:nvGraphicFramePr>
        <p:xfrm>
          <a:off x="7045353" y="1796553"/>
          <a:ext cx="4648900" cy="369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0719246-7E49-453F-BA86-C7E948981287}"/>
              </a:ext>
            </a:extLst>
          </p:cNvPr>
          <p:cNvSpPr txBox="1"/>
          <p:nvPr/>
        </p:nvSpPr>
        <p:spPr>
          <a:xfrm>
            <a:off x="1023457" y="1895912"/>
            <a:ext cx="3556932" cy="3834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dirty="0"/>
              <a:t>There are said to be six layers in the architecture of IoT - coding layer, application layer, network layer, perception layer, middleware layer, and business layer.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dirty="0"/>
              <a:t>A security network in IoT is commonly divided into three layers namely, network layer, perception layer, and applications layer.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575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0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76200"/>
            <a:ext cx="10908135" cy="109696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SECURITY SYSTEM IN SMART HOMES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90F3F-09AA-45E2-BCBC-477851120812}"/>
              </a:ext>
            </a:extLst>
          </p:cNvPr>
          <p:cNvSpPr txBox="1"/>
          <p:nvPr/>
        </p:nvSpPr>
        <p:spPr>
          <a:xfrm>
            <a:off x="973122" y="1581775"/>
            <a:ext cx="2474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Objectives</a:t>
            </a: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801CB8A-E37B-414A-B9D7-3F3FC7DFC4C1}"/>
              </a:ext>
            </a:extLst>
          </p:cNvPr>
          <p:cNvSpPr/>
          <p:nvPr/>
        </p:nvSpPr>
        <p:spPr>
          <a:xfrm>
            <a:off x="1610686" y="1808933"/>
            <a:ext cx="8724551" cy="140935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7E8455-CB80-44A3-9708-6A222F4A6A99}"/>
              </a:ext>
            </a:extLst>
          </p:cNvPr>
          <p:cNvSpPr/>
          <p:nvPr/>
        </p:nvSpPr>
        <p:spPr>
          <a:xfrm>
            <a:off x="2013358" y="3271706"/>
            <a:ext cx="604007" cy="317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403816-473C-4974-9871-F28ED488EC45}"/>
              </a:ext>
            </a:extLst>
          </p:cNvPr>
          <p:cNvSpPr/>
          <p:nvPr/>
        </p:nvSpPr>
        <p:spPr>
          <a:xfrm>
            <a:off x="9229289" y="3218283"/>
            <a:ext cx="604007" cy="317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F097CC-6737-4511-8FA7-451076A24EC4}"/>
              </a:ext>
            </a:extLst>
          </p:cNvPr>
          <p:cNvSpPr/>
          <p:nvPr/>
        </p:nvSpPr>
        <p:spPr>
          <a:xfrm>
            <a:off x="3356995" y="3271706"/>
            <a:ext cx="604007" cy="317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93D55D-CA6D-49FF-BA9D-2CDD046C6EA2}"/>
              </a:ext>
            </a:extLst>
          </p:cNvPr>
          <p:cNvSpPr/>
          <p:nvPr/>
        </p:nvSpPr>
        <p:spPr>
          <a:xfrm>
            <a:off x="4807001" y="3218283"/>
            <a:ext cx="604007" cy="3232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F16B9E-991D-409D-95A3-E2C32F191B8A}"/>
              </a:ext>
            </a:extLst>
          </p:cNvPr>
          <p:cNvSpPr/>
          <p:nvPr/>
        </p:nvSpPr>
        <p:spPr>
          <a:xfrm>
            <a:off x="7800364" y="3218283"/>
            <a:ext cx="604007" cy="3232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1ADD6B-E7CB-4EE3-931E-FD21B745359D}"/>
              </a:ext>
            </a:extLst>
          </p:cNvPr>
          <p:cNvSpPr/>
          <p:nvPr/>
        </p:nvSpPr>
        <p:spPr>
          <a:xfrm>
            <a:off x="6371440" y="3218283"/>
            <a:ext cx="604007" cy="3232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4D2312-3E39-4C95-A5F2-0D556AB6E176}"/>
              </a:ext>
            </a:extLst>
          </p:cNvPr>
          <p:cNvSpPr txBox="1"/>
          <p:nvPr/>
        </p:nvSpPr>
        <p:spPr>
          <a:xfrm flipH="1">
            <a:off x="4222460" y="2320902"/>
            <a:ext cx="4023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Information Security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04A7A8-6CCE-425A-B13E-C0C77DDEAD86}"/>
              </a:ext>
            </a:extLst>
          </p:cNvPr>
          <p:cNvSpPr txBox="1"/>
          <p:nvPr/>
        </p:nvSpPr>
        <p:spPr>
          <a:xfrm rot="16200000">
            <a:off x="650246" y="4542557"/>
            <a:ext cx="3355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Confidentiality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4D57F0-5639-4FAD-BF66-DCFACD980FEB}"/>
              </a:ext>
            </a:extLst>
          </p:cNvPr>
          <p:cNvSpPr txBox="1"/>
          <p:nvPr/>
        </p:nvSpPr>
        <p:spPr>
          <a:xfrm rot="16200000">
            <a:off x="2104110" y="4659775"/>
            <a:ext cx="312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Integrity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B6DD6E-E45D-4920-8604-0FBE53835EF7}"/>
              </a:ext>
            </a:extLst>
          </p:cNvPr>
          <p:cNvSpPr txBox="1"/>
          <p:nvPr/>
        </p:nvSpPr>
        <p:spPr>
          <a:xfrm rot="16200000">
            <a:off x="3535848" y="4669444"/>
            <a:ext cx="312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Availability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DCA47-4953-4D6A-9900-7FCD70B146B3}"/>
              </a:ext>
            </a:extLst>
          </p:cNvPr>
          <p:cNvSpPr txBox="1"/>
          <p:nvPr/>
        </p:nvSpPr>
        <p:spPr>
          <a:xfrm rot="16200000">
            <a:off x="5125546" y="4660124"/>
            <a:ext cx="312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Authenticity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90ADFF-F36C-47DC-9B85-285189AA7363}"/>
              </a:ext>
            </a:extLst>
          </p:cNvPr>
          <p:cNvSpPr txBox="1"/>
          <p:nvPr/>
        </p:nvSpPr>
        <p:spPr>
          <a:xfrm rot="16200000">
            <a:off x="6511129" y="4678300"/>
            <a:ext cx="312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Authorization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130735-7398-4429-922A-87354A63A858}"/>
              </a:ext>
            </a:extLst>
          </p:cNvPr>
          <p:cNvSpPr txBox="1"/>
          <p:nvPr/>
        </p:nvSpPr>
        <p:spPr>
          <a:xfrm rot="16200000">
            <a:off x="7938657" y="4629364"/>
            <a:ext cx="312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Non-repudiation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311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76200"/>
            <a:ext cx="10908135" cy="109696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SECURITY SYSTEM IN SMART HOMES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90F3F-09AA-45E2-BCBC-477851120812}"/>
              </a:ext>
            </a:extLst>
          </p:cNvPr>
          <p:cNvSpPr txBox="1"/>
          <p:nvPr/>
        </p:nvSpPr>
        <p:spPr>
          <a:xfrm>
            <a:off x="973122" y="1581775"/>
            <a:ext cx="2474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Security risks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D66E64-F76E-4DC6-BEA9-4AB50A551AA0}"/>
              </a:ext>
            </a:extLst>
          </p:cNvPr>
          <p:cNvSpPr txBox="1"/>
          <p:nvPr/>
        </p:nvSpPr>
        <p:spPr>
          <a:xfrm>
            <a:off x="1104899" y="2407640"/>
            <a:ext cx="47002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is seen in past that any attack on IoT devices can harm millions of devices, as in </a:t>
            </a:r>
            <a:r>
              <a:rPr lang="en-IN" i="1" dirty="0"/>
              <a:t>Mirai</a:t>
            </a:r>
            <a:r>
              <a:rPr lang="en-IN" dirty="0"/>
              <a:t> and </a:t>
            </a:r>
            <a:r>
              <a:rPr lang="en-IN" i="1" dirty="0"/>
              <a:t>Hajime</a:t>
            </a:r>
            <a:r>
              <a:rPr lang="en-IN" dirty="0"/>
              <a:t> cases.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Security risks will cross over one IoT layers as shown in next </a:t>
            </a:r>
          </a:p>
        </p:txBody>
      </p:sp>
      <p:pic>
        <p:nvPicPr>
          <p:cNvPr id="23" name="Picture 2" descr="Security risks and mitigation approaches are pointed to an actual smart...  | Download Scientific Diagram">
            <a:extLst>
              <a:ext uri="{FF2B5EF4-FFF2-40B4-BE49-F238E27FC236}">
                <a16:creationId xmlns:a16="http://schemas.microsoft.com/office/drawing/2014/main" id="{CF18DAA8-CCBE-4C6E-9AE5-0D4B0B8BF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6694" y="1519106"/>
            <a:ext cx="6105306" cy="533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864750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76200"/>
            <a:ext cx="10908135" cy="109696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SECURITY SYSTEM IN SMART HOMES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90F3F-09AA-45E2-BCBC-477851120812}"/>
              </a:ext>
            </a:extLst>
          </p:cNvPr>
          <p:cNvSpPr txBox="1"/>
          <p:nvPr/>
        </p:nvSpPr>
        <p:spPr>
          <a:xfrm>
            <a:off x="973122" y="1581775"/>
            <a:ext cx="2474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Measures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4AF8D-DF74-4940-8940-0C649BE6119C}"/>
              </a:ext>
            </a:extLst>
          </p:cNvPr>
          <p:cNvSpPr txBox="1"/>
          <p:nvPr/>
        </p:nvSpPr>
        <p:spPr>
          <a:xfrm>
            <a:off x="1104899" y="2525086"/>
            <a:ext cx="43227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Use of antivirus software.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Use of Biometric Technology.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Remote access (WAN) of the system should be disabled.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Change default password.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Using a special username and password.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4EE5EB3-ADC7-4D8B-8420-496AAFE0C5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0242286"/>
              </p:ext>
            </p:extLst>
          </p:nvPr>
        </p:nvGraphicFramePr>
        <p:xfrm>
          <a:off x="6374353" y="1249960"/>
          <a:ext cx="4981196" cy="49956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997275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443" y="27066"/>
            <a:ext cx="10748745" cy="95556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4. SCOPE FOR IMPROVEMENT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719246-7E49-453F-BA86-C7E948981287}"/>
              </a:ext>
            </a:extLst>
          </p:cNvPr>
          <p:cNvSpPr txBox="1"/>
          <p:nvPr/>
        </p:nvSpPr>
        <p:spPr>
          <a:xfrm>
            <a:off x="939567" y="1443841"/>
            <a:ext cx="35569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Market size is currently more in highly developed countries than developing countries, but it has scope in future.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 smart home is a modest growing technology in the beginning of the 19th century. But it has huge potential in the subsequent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According to a report of CISCO, by 2020 there are expected to be 50 billion IoT devices.</a:t>
            </a:r>
          </a:p>
        </p:txBody>
      </p:sp>
      <p:pic>
        <p:nvPicPr>
          <p:cNvPr id="8194" name="Picture 2" descr="Internet of Things Market Size, Share and Global Market Forecast to 2022 |  COVID-19 Impact Analysis | MarketsandMarkets">
            <a:extLst>
              <a:ext uri="{FF2B5EF4-FFF2-40B4-BE49-F238E27FC236}">
                <a16:creationId xmlns:a16="http://schemas.microsoft.com/office/drawing/2014/main" id="{DFDA5BED-775A-4ABE-A736-B4D8D4190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0" y="2664772"/>
            <a:ext cx="619125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C9DDE1-BF66-4EB0-9D90-E943334044EE}"/>
              </a:ext>
            </a:extLst>
          </p:cNvPr>
          <p:cNvSpPr txBox="1"/>
          <p:nvPr/>
        </p:nvSpPr>
        <p:spPr>
          <a:xfrm>
            <a:off x="6000750" y="1443841"/>
            <a:ext cx="61491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Market Potential</a:t>
            </a:r>
          </a:p>
        </p:txBody>
      </p:sp>
    </p:spTree>
    <p:extLst>
      <p:ext uri="{BB962C8B-B14F-4D97-AF65-F5344CB8AC3E}">
        <p14:creationId xmlns:p14="http://schemas.microsoft.com/office/powerpoint/2010/main" val="378335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76200"/>
            <a:ext cx="10908135" cy="109696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4. SCOPE FOR IMPROVEMENT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90F3F-09AA-45E2-BCBC-477851120812}"/>
              </a:ext>
            </a:extLst>
          </p:cNvPr>
          <p:cNvSpPr txBox="1"/>
          <p:nvPr/>
        </p:nvSpPr>
        <p:spPr>
          <a:xfrm>
            <a:off x="973121" y="1581775"/>
            <a:ext cx="4823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Ways to improve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56ECB23-B03A-4FBD-88E3-F5A6234AE4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4744560"/>
              </p:ext>
            </p:extLst>
          </p:nvPr>
        </p:nvGraphicFramePr>
        <p:xfrm>
          <a:off x="2032000" y="2122415"/>
          <a:ext cx="8128000" cy="40159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0741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4EC348-A340-4635-BF85-46BA98F179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944EC348-A340-4635-BF85-46BA98F179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BEE7E9D-6A27-489A-908E-D686E67F1F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5BEE7E9D-6A27-489A-908E-D686E67F1F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49B843-C976-40CE-AFE4-B246997A1B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C649B843-C976-40CE-AFE4-B246997A1B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4EB16C1-7300-4DE2-91DF-02F89616DB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34EB16C1-7300-4DE2-91DF-02F89616DB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6ECEAEA-5B3C-40E9-A48C-94CE6951FB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36ECEAEA-5B3C-40E9-A48C-94CE6951FB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6967C20-1152-41C9-93DE-A242DF6341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66967C20-1152-41C9-93DE-A242DF6341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443" y="27066"/>
            <a:ext cx="10748745" cy="95556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5. conclusion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719246-7E49-453F-BA86-C7E948981287}"/>
              </a:ext>
            </a:extLst>
          </p:cNvPr>
          <p:cNvSpPr txBox="1"/>
          <p:nvPr/>
        </p:nvSpPr>
        <p:spPr>
          <a:xfrm>
            <a:off x="939567" y="1443841"/>
            <a:ext cx="355693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IoT is bringing a new and revolutionary era in IT industries.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main purpose of IoT is to make human life more easy and comfortable.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With improvement in some fields and making it more accessible, IoT based smart home appliances can be utilized most effectively.</a:t>
            </a:r>
          </a:p>
        </p:txBody>
      </p:sp>
      <p:pic>
        <p:nvPicPr>
          <p:cNvPr id="9218" name="Picture 2" descr="Summary and Conclusion - IOT [Internet of Things]">
            <a:extLst>
              <a:ext uri="{FF2B5EF4-FFF2-40B4-BE49-F238E27FC236}">
                <a16:creationId xmlns:a16="http://schemas.microsoft.com/office/drawing/2014/main" id="{10B590F3-CE4B-4A55-8B5A-5AF622FC9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8540" y="1191238"/>
            <a:ext cx="4379052" cy="437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6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943" y="3315755"/>
            <a:ext cx="10071099" cy="1684150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288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be covered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Internet of Things</a:t>
            </a:r>
          </a:p>
          <a:p>
            <a:pPr marL="0" indent="0">
              <a:buNone/>
            </a:pPr>
            <a:r>
              <a:rPr lang="en-US" dirty="0"/>
              <a:t>	1.1 Introduction</a:t>
            </a:r>
          </a:p>
          <a:p>
            <a:pPr marL="0" indent="0">
              <a:buNone/>
            </a:pPr>
            <a:r>
              <a:rPr lang="en-US" dirty="0"/>
              <a:t>	1.2 History</a:t>
            </a:r>
          </a:p>
          <a:p>
            <a:pPr marL="0" indent="0">
              <a:buNone/>
            </a:pPr>
            <a:r>
              <a:rPr lang="en-US" dirty="0"/>
              <a:t>	1.3 Application of IoT</a:t>
            </a:r>
          </a:p>
          <a:p>
            <a:pPr marL="457200" indent="-457200">
              <a:buAutoNum type="arabicPeriod" startAt="2"/>
            </a:pPr>
            <a:r>
              <a:rPr lang="en-US" dirty="0"/>
              <a:t>Smart Homes</a:t>
            </a:r>
          </a:p>
          <a:p>
            <a:pPr marL="0" indent="0">
              <a:buNone/>
            </a:pPr>
            <a:r>
              <a:rPr lang="en-US" dirty="0"/>
              <a:t>	2.1 Introduction</a:t>
            </a:r>
          </a:p>
          <a:p>
            <a:pPr marL="0" indent="0">
              <a:buNone/>
            </a:pPr>
            <a:r>
              <a:rPr lang="en-US" dirty="0"/>
              <a:t>	2.2 Elements of smart home system</a:t>
            </a:r>
          </a:p>
          <a:p>
            <a:pPr marL="0" indent="0">
              <a:buNone/>
            </a:pPr>
            <a:r>
              <a:rPr lang="en-US" dirty="0"/>
              <a:t>	2.3 Challenges &amp; Benefits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be covered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3. Security system in smart homes</a:t>
            </a:r>
          </a:p>
          <a:p>
            <a:pPr marL="0" indent="0">
              <a:buNone/>
            </a:pPr>
            <a:r>
              <a:rPr lang="en-US" dirty="0"/>
              <a:t>	3.1 Structure</a:t>
            </a:r>
          </a:p>
          <a:p>
            <a:pPr marL="0" indent="0">
              <a:buNone/>
            </a:pPr>
            <a:r>
              <a:rPr lang="en-US" dirty="0"/>
              <a:t>	3.2 Objectives</a:t>
            </a:r>
          </a:p>
          <a:p>
            <a:pPr marL="0" indent="0">
              <a:buNone/>
            </a:pPr>
            <a:r>
              <a:rPr lang="en-US" dirty="0"/>
              <a:t>	3.3 Security risks</a:t>
            </a:r>
          </a:p>
          <a:p>
            <a:pPr marL="0" indent="0">
              <a:buNone/>
            </a:pPr>
            <a:r>
              <a:rPr lang="en-US" dirty="0"/>
              <a:t>	3.4 Measures</a:t>
            </a:r>
          </a:p>
          <a:p>
            <a:pPr marL="457200" indent="-457200">
              <a:buAutoNum type="arabicPeriod" startAt="4"/>
            </a:pPr>
            <a:r>
              <a:rPr lang="en-US" dirty="0"/>
              <a:t>Scope in smart home technology</a:t>
            </a:r>
          </a:p>
          <a:p>
            <a:pPr marL="914400" lvl="2" indent="0">
              <a:buNone/>
            </a:pPr>
            <a:r>
              <a:rPr lang="en-US" sz="2000" dirty="0"/>
              <a:t>4.1 Market Potential</a:t>
            </a:r>
          </a:p>
          <a:p>
            <a:pPr marL="914400" lvl="2" indent="0">
              <a:buNone/>
            </a:pPr>
            <a:r>
              <a:rPr lang="en-US" sz="2000" dirty="0"/>
              <a:t>4.2 Ways to improve</a:t>
            </a:r>
          </a:p>
          <a:p>
            <a:pPr marL="457200" indent="-457200">
              <a:buAutoNum type="arabicPeriod" startAt="4"/>
            </a:pPr>
            <a:r>
              <a:rPr lang="en-US" dirty="0"/>
              <a:t>Conclusion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42332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444" y="-14879"/>
            <a:ext cx="10096500" cy="955565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1. INTERNET OF THINGS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84435" y="2642533"/>
            <a:ext cx="4414705" cy="1381910"/>
          </a:xfrm>
        </p:spPr>
        <p:txBody>
          <a:bodyPr/>
          <a:lstStyle/>
          <a:p>
            <a:r>
              <a:rPr lang="en-US" dirty="0"/>
              <a:t>Internet of things is an integration of heterogeneous electronic devices which are uniquely addressable and controllable by the computers.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EBA8A-9B69-46B4-99C7-646A32C26088}"/>
              </a:ext>
            </a:extLst>
          </p:cNvPr>
          <p:cNvSpPr txBox="1"/>
          <p:nvPr/>
        </p:nvSpPr>
        <p:spPr>
          <a:xfrm>
            <a:off x="6096000" y="1289362"/>
            <a:ext cx="5027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Introduction</a:t>
            </a:r>
            <a:endParaRPr lang="en-IN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050" name="Picture 2" descr="Why people are talking so much about IoT? Is IoT really future? | by  Thinkwik | Medium">
            <a:extLst>
              <a:ext uri="{FF2B5EF4-FFF2-40B4-BE49-F238E27FC236}">
                <a16:creationId xmlns:a16="http://schemas.microsoft.com/office/drawing/2014/main" id="{DB5178AE-F749-443F-97F0-CD4329A71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090785"/>
            <a:ext cx="5427677" cy="3781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INTERNET OF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2536619"/>
            <a:ext cx="4914900" cy="457199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The concept of IoT was first introduced to the world in 1982, when a first modified internet connected Coke machine was developed. 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term was first suggested by Kevin Ashton during his work in Procter &amp; Gamble.</a:t>
            </a:r>
          </a:p>
        </p:txBody>
      </p:sp>
      <p:pic>
        <p:nvPicPr>
          <p:cNvPr id="3074" name="Picture 2" descr="Internet of Things - Simply Coding">
            <a:extLst>
              <a:ext uri="{FF2B5EF4-FFF2-40B4-BE49-F238E27FC236}">
                <a16:creationId xmlns:a16="http://schemas.microsoft.com/office/drawing/2014/main" id="{60EF3360-9D07-4ACE-A9ED-75797DD9981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018" y="2198965"/>
            <a:ext cx="5805182" cy="234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0803C6-102A-4884-985B-6F7604308BED}"/>
              </a:ext>
            </a:extLst>
          </p:cNvPr>
          <p:cNvSpPr txBox="1"/>
          <p:nvPr/>
        </p:nvSpPr>
        <p:spPr>
          <a:xfrm>
            <a:off x="1104900" y="1436155"/>
            <a:ext cx="41840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History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927AC0F-3BB1-4695-9C75-29431D3B0B6D}"/>
              </a:ext>
            </a:extLst>
          </p:cNvPr>
          <p:cNvSpPr/>
          <p:nvPr/>
        </p:nvSpPr>
        <p:spPr>
          <a:xfrm>
            <a:off x="7097088" y="3403833"/>
            <a:ext cx="578840" cy="327171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1237DD-75BE-47E8-8A33-CD5C0071E283}"/>
              </a:ext>
            </a:extLst>
          </p:cNvPr>
          <p:cNvSpPr/>
          <p:nvPr/>
        </p:nvSpPr>
        <p:spPr>
          <a:xfrm>
            <a:off x="6103630" y="3420611"/>
            <a:ext cx="578840" cy="327171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INTERNET OF THINGS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6B2ABA3-D474-43BA-AB89-351305C34B1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26833842"/>
              </p:ext>
            </p:extLst>
          </p:nvPr>
        </p:nvGraphicFramePr>
        <p:xfrm>
          <a:off x="4216106" y="1393271"/>
          <a:ext cx="8252550" cy="54647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B990F3F-09AA-45E2-BCBC-477851120812}"/>
              </a:ext>
            </a:extLst>
          </p:cNvPr>
          <p:cNvSpPr txBox="1"/>
          <p:nvPr/>
        </p:nvSpPr>
        <p:spPr>
          <a:xfrm>
            <a:off x="973122" y="1581775"/>
            <a:ext cx="2474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Applications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6C21D1-319A-49F1-88D6-647DD691D3CF}"/>
              </a:ext>
            </a:extLst>
          </p:cNvPr>
          <p:cNvSpPr txBox="1"/>
          <p:nvPr/>
        </p:nvSpPr>
        <p:spPr>
          <a:xfrm>
            <a:off x="1104900" y="2399251"/>
            <a:ext cx="36936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IoT has found uses in different fields such as medical and healthcare, environmental monitoring, manufacturing, transportation, media, building and home automation, energy management and many others. </a:t>
            </a:r>
          </a:p>
        </p:txBody>
      </p:sp>
    </p:spTree>
    <p:extLst>
      <p:ext uri="{BB962C8B-B14F-4D97-AF65-F5344CB8AC3E}">
        <p14:creationId xmlns:p14="http://schemas.microsoft.com/office/powerpoint/2010/main" val="2862718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444" y="27066"/>
            <a:ext cx="10096500" cy="955565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2. Smart home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9732" y="2344689"/>
            <a:ext cx="4414705" cy="1381910"/>
          </a:xfrm>
        </p:spPr>
        <p:txBody>
          <a:bodyPr>
            <a:normAutofit fontScale="92500"/>
          </a:bodyPr>
          <a:lstStyle/>
          <a:p>
            <a:r>
              <a:rPr lang="en-US" dirty="0"/>
              <a:t>A smart home refers to a convenient home setup where appliances and devices can be automatically controlled remotely from anywhere with an internet connection using a mobile or other networked device.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EBA8A-9B69-46B4-99C7-646A32C26088}"/>
              </a:ext>
            </a:extLst>
          </p:cNvPr>
          <p:cNvSpPr txBox="1"/>
          <p:nvPr/>
        </p:nvSpPr>
        <p:spPr>
          <a:xfrm>
            <a:off x="6909732" y="1231509"/>
            <a:ext cx="5027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Introduction</a:t>
            </a:r>
            <a:endParaRPr lang="en-IN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102" name="Picture 6" descr="4 Best Smart Home Apps for Smart Home Automation">
            <a:extLst>
              <a:ext uri="{FF2B5EF4-FFF2-40B4-BE49-F238E27FC236}">
                <a16:creationId xmlns:a16="http://schemas.microsoft.com/office/drawing/2014/main" id="{1360EA13-0761-4A7C-B6B7-0621AC864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4592"/>
            <a:ext cx="647700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46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SMART HOME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C6EC004-C6FE-402E-9110-7B29ED43BD4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59182159"/>
              </p:ext>
            </p:extLst>
          </p:nvPr>
        </p:nvGraphicFramePr>
        <p:xfrm>
          <a:off x="920343" y="2155970"/>
          <a:ext cx="10069236" cy="4625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A0803C6-102A-4884-985B-6F7604308BED}"/>
              </a:ext>
            </a:extLst>
          </p:cNvPr>
          <p:cNvSpPr txBox="1"/>
          <p:nvPr/>
        </p:nvSpPr>
        <p:spPr>
          <a:xfrm>
            <a:off x="1104900" y="1563942"/>
            <a:ext cx="67052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Elements of smart home system</a:t>
            </a:r>
          </a:p>
        </p:txBody>
      </p:sp>
    </p:spTree>
    <p:extLst>
      <p:ext uri="{BB962C8B-B14F-4D97-AF65-F5344CB8AC3E}">
        <p14:creationId xmlns:p14="http://schemas.microsoft.com/office/powerpoint/2010/main" val="3446120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47D1840-E0B2-4C60-A3D7-38285BB1C4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247D1840-E0B2-4C60-A3D7-38285BB1C4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EA01146-E08E-4A38-B3CC-36314CA79B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1EA01146-E08E-4A38-B3CC-36314CA79BB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3678F2F-5FFD-45FF-B350-58FB5C4CFE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63678F2F-5FFD-45FF-B350-58FB5C4CFE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D688ABA-A298-4D35-9797-34E5761AA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1D688ABA-A298-4D35-9797-34E5761AA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7761907-4FC9-421F-98E7-6C999C4449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graphicEl>
                                              <a:dgm id="{37761907-4FC9-421F-98E7-6C999C4449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21777CC-E831-436B-8C4A-43531331D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dgm id="{821777CC-E831-436B-8C4A-43531331DF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3EC19CA-4BC0-4AF2-A879-EE3F3640FF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graphicEl>
                                              <a:dgm id="{33EC19CA-4BC0-4AF2-A879-EE3F3640FF8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E135B4A-8302-44EF-8B47-945648179B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graphicEl>
                                              <a:dgm id="{3E135B4A-8302-44EF-8B47-945648179B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659" y="0"/>
            <a:ext cx="9980682" cy="109696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5">
                    <a:lumMod val="50000"/>
                  </a:schemeClr>
                </a:solidFill>
              </a:rPr>
              <a:t>SMART 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0803C6-102A-4884-985B-6F7604308BED}"/>
              </a:ext>
            </a:extLst>
          </p:cNvPr>
          <p:cNvSpPr txBox="1"/>
          <p:nvPr/>
        </p:nvSpPr>
        <p:spPr>
          <a:xfrm>
            <a:off x="4670219" y="1420083"/>
            <a:ext cx="40878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bg2">
                    <a:lumMod val="25000"/>
                  </a:schemeClr>
                </a:solidFill>
              </a:rPr>
              <a:t>Benefits &amp; Challenges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3D81DA4-F3BB-46C7-BE0A-89998BCF524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02510728"/>
              </p:ext>
            </p:extLst>
          </p:nvPr>
        </p:nvGraphicFramePr>
        <p:xfrm>
          <a:off x="529904" y="1314129"/>
          <a:ext cx="11467751" cy="5201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23313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presentation, pinstripe and ribbon design (widescreen)</Template>
  <TotalTime>634</TotalTime>
  <Words>698</Words>
  <Application>Microsoft Office PowerPoint</Application>
  <PresentationFormat>Widescreen</PresentationFormat>
  <Paragraphs>118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Euphemia</vt:lpstr>
      <vt:lpstr>Plantagenet Cherokee</vt:lpstr>
      <vt:lpstr>Times New Roman</vt:lpstr>
      <vt:lpstr>Wingdings</vt:lpstr>
      <vt:lpstr>Academic Literature 16x9</vt:lpstr>
      <vt:lpstr>Smart home based on Iot</vt:lpstr>
      <vt:lpstr>Topics to be covered</vt:lpstr>
      <vt:lpstr>Topics to be covered</vt:lpstr>
      <vt:lpstr>1. INTERNET OF THINGS</vt:lpstr>
      <vt:lpstr>INTERNET OF THINGS</vt:lpstr>
      <vt:lpstr>INTERNET OF THINGS</vt:lpstr>
      <vt:lpstr>2. Smart home</vt:lpstr>
      <vt:lpstr>SMART HOME</vt:lpstr>
      <vt:lpstr>SMART HOME</vt:lpstr>
      <vt:lpstr>3. Security System in smart homes</vt:lpstr>
      <vt:lpstr>SECURITY SYSTEM IN SMART HOMES</vt:lpstr>
      <vt:lpstr>SECURITY SYSTEM IN SMART HOMES</vt:lpstr>
      <vt:lpstr>SECURITY SYSTEM IN SMART HOMES</vt:lpstr>
      <vt:lpstr>4. SCOPE FOR IMPROVEMENT</vt:lpstr>
      <vt:lpstr>4. SCOPE FOR IMPROVEMENT</vt:lpstr>
      <vt:lpstr>5.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based on Iot</dc:title>
  <dc:creator>SANJANA</dc:creator>
  <cp:lastModifiedBy>SANJANA</cp:lastModifiedBy>
  <cp:revision>13</cp:revision>
  <dcterms:created xsi:type="dcterms:W3CDTF">2021-08-11T15:07:04Z</dcterms:created>
  <dcterms:modified xsi:type="dcterms:W3CDTF">2021-09-16T11:11:22Z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